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5004" r:id="rId4"/>
    <p:sldMasterId id="2147485014" r:id="rId5"/>
  </p:sldMasterIdLst>
  <p:notesMasterIdLst>
    <p:notesMasterId r:id="rId12"/>
  </p:notesMasterIdLst>
  <p:handoutMasterIdLst>
    <p:handoutMasterId r:id="rId13"/>
  </p:handoutMasterIdLst>
  <p:sldIdLst>
    <p:sldId id="37941" r:id="rId6"/>
    <p:sldId id="2072577890" r:id="rId7"/>
    <p:sldId id="2072577896" r:id="rId8"/>
    <p:sldId id="2072577876" r:id="rId9"/>
    <p:sldId id="2072577861" r:id="rId10"/>
    <p:sldId id="2072577889" r:id="rId11"/>
  </p:sldIdLst>
  <p:sldSz cx="12192000" cy="6858000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ain Briefing" id="{121C5FF0-C819-49CF-AB5C-14C6E6999DFA}">
          <p14:sldIdLst>
            <p14:sldId id="37941"/>
            <p14:sldId id="2072577890"/>
            <p14:sldId id="2072577896"/>
            <p14:sldId id="2072577876"/>
            <p14:sldId id="2072577861"/>
            <p14:sldId id="2072577889"/>
          </p14:sldIdLst>
        </p14:section>
        <p14:section name="Backups" id="{C41E1B51-599A-43C7-B14C-9D257582B9C7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437" userDrawn="1">
          <p15:clr>
            <a:srgbClr val="A4A3A4"/>
          </p15:clr>
        </p15:guide>
        <p15:guide id="2" orient="horz" pos="3072" userDrawn="1">
          <p15:clr>
            <a:srgbClr val="A4A3A4"/>
          </p15:clr>
        </p15:guide>
        <p15:guide id="3" orient="horz" pos="1440" userDrawn="1">
          <p15:clr>
            <a:srgbClr val="A4A3A4"/>
          </p15:clr>
        </p15:guide>
        <p15:guide id="4" pos="696" userDrawn="1">
          <p15:clr>
            <a:srgbClr val="A4A3A4"/>
          </p15:clr>
        </p15:guide>
        <p15:guide id="5" pos="7328" userDrawn="1">
          <p15:clr>
            <a:srgbClr val="A4A3A4"/>
          </p15:clr>
        </p15:guide>
        <p15:guide id="6" pos="4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 userDrawn="1">
          <p15:clr>
            <a:srgbClr val="A4A3A4"/>
          </p15:clr>
        </p15:guide>
        <p15:guide id="2" pos="2212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D8D2500-B190-28BF-D999-C28BEC68ED3B}" name="Uchechukwu Agwu" initials="UA" userId="S::E32631@aero.org::9c274d0d-43bc-4479-b5cb-5b350786b703" providerId="AD"/>
  <p188:author id="{0AA45226-1033-FBE0-75A6-1A9BB0469615}" name="Tessa T Rodriguez" initials="TR" userId="S::e32655@aero.org::e49d1766-6af5-4fad-bdd4-9c80eb5ae290" providerId="AD"/>
  <p188:author id="{06A83444-EB57-6585-576A-CBB6A649A11D}" name="Jacob I Rome" initials="JIR" userId="S::E25957@aero.org::89801009-ffbc-48ec-8f2c-39ae833856e4" providerId="AD"/>
  <p188:author id="{14DF9C73-DD1F-FE4F-7F25-479CA82871A1}" name="Tina E Fulkerson" initials="TEF" userId="S::e28431@aero.org::e31acff8-0d27-403c-83aa-22ea8347c23f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o Ann Apostol" initials="JAA" lastIdx="2" clrIdx="0"/>
  <p:cmAuthor id="1" name="Alison Bauerlein" initials="AB" lastIdx="1" clrIdx="1">
    <p:extLst>
      <p:ext uri="{19B8F6BF-5375-455C-9EA6-DF929625EA0E}">
        <p15:presenceInfo xmlns:p15="http://schemas.microsoft.com/office/powerpoint/2012/main" userId="S::E31237@aero.org::ce3b8a86-fe00-4e51-ab09-ebac07e46e0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FF31"/>
    <a:srgbClr val="2B2E7D"/>
    <a:srgbClr val="2A7C74"/>
    <a:srgbClr val="001DAC"/>
    <a:srgbClr val="7030A0"/>
    <a:srgbClr val="D46C00"/>
    <a:srgbClr val="FFC000"/>
    <a:srgbClr val="7EB72E"/>
    <a:srgbClr val="A3D55E"/>
    <a:srgbClr val="615E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0B7F74-09A0-46D7-AA60-BCA0FD0FFF44}" v="1" dt="2025-09-18T18:15:05.4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936" autoAdjust="0"/>
    <p:restoredTop sz="94660"/>
  </p:normalViewPr>
  <p:slideViewPr>
    <p:cSldViewPr snapToGrid="0">
      <p:cViewPr varScale="1">
        <p:scale>
          <a:sx n="87" d="100"/>
          <a:sy n="87" d="100"/>
        </p:scale>
        <p:origin x="86" y="62"/>
      </p:cViewPr>
      <p:guideLst>
        <p:guide orient="horz" pos="437"/>
        <p:guide orient="horz" pos="3072"/>
        <p:guide orient="horz" pos="1440"/>
        <p:guide pos="696"/>
        <p:guide pos="7328"/>
        <p:guide pos="4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70" d="100"/>
        <a:sy n="170" d="100"/>
      </p:scale>
      <p:origin x="0" y="-582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932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3343" cy="465455"/>
          </a:xfrm>
          <a:prstGeom prst="rect">
            <a:avLst/>
          </a:prstGeom>
        </p:spPr>
        <p:txBody>
          <a:bodyPr vert="horz" lIns="93316" tIns="46658" rIns="93316" bIns="4665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3" y="0"/>
            <a:ext cx="3043343" cy="465455"/>
          </a:xfrm>
          <a:prstGeom prst="rect">
            <a:avLst/>
          </a:prstGeom>
        </p:spPr>
        <p:txBody>
          <a:bodyPr vert="horz" lIns="93316" tIns="46658" rIns="93316" bIns="46658" rtlCol="0"/>
          <a:lstStyle>
            <a:lvl1pPr algn="r">
              <a:defRPr sz="1200"/>
            </a:lvl1pPr>
          </a:lstStyle>
          <a:p>
            <a:fld id="{F7DDA5E6-0336-6043-97BE-2667D5222006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2029"/>
            <a:ext cx="3043343" cy="465455"/>
          </a:xfrm>
          <a:prstGeom prst="rect">
            <a:avLst/>
          </a:prstGeom>
        </p:spPr>
        <p:txBody>
          <a:bodyPr vert="horz" lIns="93316" tIns="46658" rIns="93316" bIns="4665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3" y="8842029"/>
            <a:ext cx="3043343" cy="465455"/>
          </a:xfrm>
          <a:prstGeom prst="rect">
            <a:avLst/>
          </a:prstGeom>
        </p:spPr>
        <p:txBody>
          <a:bodyPr vert="horz" lIns="93316" tIns="46658" rIns="93316" bIns="46658" rtlCol="0" anchor="b"/>
          <a:lstStyle>
            <a:lvl1pPr algn="r">
              <a:defRPr sz="1200"/>
            </a:lvl1pPr>
          </a:lstStyle>
          <a:p>
            <a:fld id="{A2E12B18-0379-EC43-9B57-C54D0D9C72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138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3343" cy="465455"/>
          </a:xfrm>
          <a:prstGeom prst="rect">
            <a:avLst/>
          </a:prstGeom>
        </p:spPr>
        <p:txBody>
          <a:bodyPr vert="horz" lIns="93316" tIns="46658" rIns="93316" bIns="4665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0"/>
            <a:ext cx="3043343" cy="465455"/>
          </a:xfrm>
          <a:prstGeom prst="rect">
            <a:avLst/>
          </a:prstGeom>
        </p:spPr>
        <p:txBody>
          <a:bodyPr vert="horz" lIns="93316" tIns="46658" rIns="93316" bIns="46658" rtlCol="0"/>
          <a:lstStyle>
            <a:lvl1pPr algn="r">
              <a:defRPr sz="1200"/>
            </a:lvl1pPr>
          </a:lstStyle>
          <a:p>
            <a:fld id="{835EEF68-F202-4D68-8499-4DCDD1E544DE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8500"/>
            <a:ext cx="6207125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6" tIns="46658" rIns="93316" bIns="4665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1" y="4421823"/>
            <a:ext cx="5618480" cy="4189095"/>
          </a:xfrm>
          <a:prstGeom prst="rect">
            <a:avLst/>
          </a:prstGeom>
        </p:spPr>
        <p:txBody>
          <a:bodyPr vert="horz" lIns="93316" tIns="46658" rIns="93316" bIns="4665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2029"/>
            <a:ext cx="3043343" cy="465455"/>
          </a:xfrm>
          <a:prstGeom prst="rect">
            <a:avLst/>
          </a:prstGeom>
        </p:spPr>
        <p:txBody>
          <a:bodyPr vert="horz" lIns="93316" tIns="46658" rIns="93316" bIns="4665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29"/>
            <a:ext cx="3043343" cy="465455"/>
          </a:xfrm>
          <a:prstGeom prst="rect">
            <a:avLst/>
          </a:prstGeom>
        </p:spPr>
        <p:txBody>
          <a:bodyPr vert="horz" lIns="93316" tIns="46658" rIns="93316" bIns="46658" rtlCol="0" anchor="b"/>
          <a:lstStyle>
            <a:lvl1pPr algn="r">
              <a:defRPr sz="1200"/>
            </a:lvl1pPr>
          </a:lstStyle>
          <a:p>
            <a:fld id="{99E4C13A-5EDB-4018-91C6-F8B752C11E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3397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C_Acronym Box_mark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7" hasCustomPrompt="1"/>
          </p:nvPr>
        </p:nvSpPr>
        <p:spPr>
          <a:xfrm>
            <a:off x="381742" y="6149818"/>
            <a:ext cx="9017897" cy="45243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600" b="1" i="0" baseline="0">
                <a:solidFill>
                  <a:srgbClr val="DEFF31"/>
                </a:solidFill>
              </a:defRPr>
            </a:lvl1pPr>
          </a:lstStyle>
          <a:p>
            <a:pPr lvl="0"/>
            <a:r>
              <a:rPr lang="en-US"/>
              <a:t>Key Point—Arial Bold Italic, 16 point 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8" hasCustomPrompt="1"/>
          </p:nvPr>
        </p:nvSpPr>
        <p:spPr>
          <a:xfrm>
            <a:off x="381737" y="5653378"/>
            <a:ext cx="11194743" cy="470841"/>
          </a:xfrm>
          <a:prstGeom prst="rect">
            <a:avLst/>
          </a:prstGeom>
        </p:spPr>
        <p:txBody>
          <a:bodyPr vert="horz" numCol="4"/>
          <a:lstStyle>
            <a:lvl1pPr marL="0" marR="0" indent="0" algn="l" defTabSz="457200" rtl="0" eaLnBrk="1" fontAlgn="auto" latinLnBrk="0" hangingPunct="1">
              <a:lnSpc>
                <a:spcPts val="1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>
                <a:tab pos="1825625" algn="l"/>
                <a:tab pos="3659188" algn="l"/>
                <a:tab pos="5484813" algn="l"/>
              </a:tabLst>
              <a:defRPr sz="800" b="1" i="1" baseline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ACR1 = Acronym 1</a:t>
            </a:r>
            <a:br>
              <a:rPr lang="en-US"/>
            </a:br>
            <a:r>
              <a:rPr lang="en-US"/>
              <a:t>ACR2 = Acronym 2</a:t>
            </a:r>
            <a:br>
              <a:rPr lang="en-US"/>
            </a:br>
            <a:r>
              <a:rPr lang="en-US"/>
              <a:t>ACR3 = Acronym 3</a:t>
            </a:r>
            <a:br>
              <a:rPr lang="en-US"/>
            </a:br>
            <a:r>
              <a:rPr lang="en-US"/>
              <a:t>ACR4 = Acronym 4</a:t>
            </a:r>
            <a:br>
              <a:rPr lang="en-US"/>
            </a:br>
            <a:r>
              <a:rPr lang="en-US"/>
              <a:t>ACR5 = Acronym 5</a:t>
            </a:r>
            <a:br>
              <a:rPr lang="en-US"/>
            </a:br>
            <a:r>
              <a:rPr lang="en-US"/>
              <a:t>ACR6 = Acronym 6</a:t>
            </a:r>
            <a:br>
              <a:rPr lang="en-US"/>
            </a:br>
            <a:r>
              <a:rPr lang="en-US"/>
              <a:t>ACR7 = Acronym 7</a:t>
            </a:r>
            <a:br>
              <a:rPr lang="en-US"/>
            </a:br>
            <a:r>
              <a:rPr lang="en-US"/>
              <a:t>ACR8 = Acronym 8</a:t>
            </a:r>
          </a:p>
        </p:txBody>
      </p:sp>
      <p:sp>
        <p:nvSpPr>
          <p:cNvPr id="6" name="Content Placeholder 6"/>
          <p:cNvSpPr>
            <a:spLocks noGrp="1"/>
          </p:cNvSpPr>
          <p:nvPr>
            <p:ph sz="quarter" idx="15" hasCustomPrompt="1"/>
          </p:nvPr>
        </p:nvSpPr>
        <p:spPr>
          <a:xfrm>
            <a:off x="381740" y="1589103"/>
            <a:ext cx="11194741" cy="3999536"/>
          </a:xfrm>
          <a:prstGeom prst="rect">
            <a:avLst/>
          </a:prstGeom>
        </p:spPr>
        <p:txBody>
          <a:bodyPr vert="horz"/>
          <a:lstStyle>
            <a:lvl1pPr marL="282575" indent="-282575">
              <a:buClr>
                <a:srgbClr val="DEFF31"/>
              </a:buClr>
              <a:buSzPct val="130000"/>
              <a:defRPr sz="1800">
                <a:solidFill>
                  <a:schemeClr val="bg1"/>
                </a:solidFill>
              </a:defRPr>
            </a:lvl1pPr>
            <a:lvl2pPr marL="517525" indent="-227013">
              <a:defRPr sz="1600"/>
            </a:lvl2pPr>
            <a:lvl3pPr marL="800100" indent="-176213">
              <a:buSzPct val="125000"/>
              <a:defRPr sz="1600"/>
            </a:lvl3pPr>
            <a:lvl4pPr marL="1201738" indent="-228600">
              <a:defRPr sz="1600"/>
            </a:lvl4pPr>
            <a:lvl5pPr marL="1430338" indent="-176213">
              <a:buFont typeface="Arial"/>
              <a:buChar char="•"/>
              <a:defRPr sz="1600"/>
            </a:lvl5pPr>
          </a:lstStyle>
          <a:p>
            <a:r>
              <a:rPr lang="en-US"/>
              <a:t>This is a multipurpose box—use for text, tables, charts or video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288BE39-85C1-BC89-8F76-5870A859D0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2680" y="15086"/>
            <a:ext cx="10546081" cy="885692"/>
          </a:xfrm>
          <a:prstGeom prst="rect">
            <a:avLst/>
          </a:prstGeom>
        </p:spPr>
        <p:txBody>
          <a:bodyPr lIns="457200" bIns="0" anchor="b"/>
          <a:lstStyle>
            <a:lvl1pPr>
              <a:defRPr sz="3200" b="1" i="0" baseline="0">
                <a:solidFill>
                  <a:srgbClr val="DEFF31"/>
                </a:solidFill>
              </a:defRPr>
            </a:lvl1pPr>
          </a:lstStyle>
          <a:p>
            <a:r>
              <a:rPr lang="en-US"/>
              <a:t>Head—Green 32 point Arial, Bold, Italic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8DB268E-E678-9487-0799-5D8D372D5E5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0" y="914393"/>
            <a:ext cx="10533401" cy="369332"/>
          </a:xfrm>
          <a:prstGeom prst="rect">
            <a:avLst/>
          </a:prstGeom>
        </p:spPr>
        <p:txBody>
          <a:bodyPr lIns="457200" bIns="0" anchor="b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Tx/>
              <a:buSzTx/>
              <a:buFont typeface="Arial"/>
              <a:buNone/>
              <a:tabLst/>
              <a:defRPr sz="1800" b="0" i="1" baseline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/>
              <a:t>Subtitle—White, 18 point Arial</a:t>
            </a:r>
          </a:p>
        </p:txBody>
      </p:sp>
    </p:spTree>
    <p:extLst>
      <p:ext uri="{BB962C8B-B14F-4D97-AF65-F5344CB8AC3E}">
        <p14:creationId xmlns:p14="http://schemas.microsoft.com/office/powerpoint/2010/main" val="1506537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extLst>
    <p:ext uri="{DCECCB84-F9BA-43D5-87BE-67443E8EF086}">
      <p15:sldGuideLst xmlns:p15="http://schemas.microsoft.com/office/powerpoint/2012/main">
        <p15:guide id="1" pos="192">
          <p15:clr>
            <a:srgbClr val="FBAE40"/>
          </p15:clr>
        </p15:guide>
        <p15:guide id="2" orient="horz" pos="552">
          <p15:clr>
            <a:srgbClr val="FBAE40"/>
          </p15:clr>
        </p15:guide>
        <p15:guide id="3" orient="horz" pos="81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C_Closing_Q&amp;A_Ba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467492" y="3411244"/>
            <a:ext cx="4425020" cy="1435957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algn="l">
              <a:defRPr sz="4800" b="1" i="0" baseline="0">
                <a:solidFill>
                  <a:schemeClr val="bg1"/>
                </a:solidFill>
                <a:effectLst/>
                <a:latin typeface="Arial"/>
                <a:cs typeface="Arial"/>
              </a:defRPr>
            </a:lvl1pPr>
          </a:lstStyle>
          <a:p>
            <a:r>
              <a:rPr lang="en-US"/>
              <a:t>Thank You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F7DE9F7-68DD-380F-1FBC-B65464F7172E}"/>
              </a:ext>
            </a:extLst>
          </p:cNvPr>
          <p:cNvCxnSpPr>
            <a:cxnSpLocks/>
          </p:cNvCxnSpPr>
          <p:nvPr userDrawn="1"/>
        </p:nvCxnSpPr>
        <p:spPr>
          <a:xfrm flipH="1">
            <a:off x="452485" y="3356212"/>
            <a:ext cx="4440026" cy="0"/>
          </a:xfrm>
          <a:prstGeom prst="line">
            <a:avLst/>
          </a:prstGeom>
          <a:ln w="6350">
            <a:solidFill>
              <a:srgbClr val="DEFF3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FEFD5EF-061F-0AB3-65BF-E452F0631C91}"/>
              </a:ext>
            </a:extLst>
          </p:cNvPr>
          <p:cNvCxnSpPr>
            <a:cxnSpLocks/>
          </p:cNvCxnSpPr>
          <p:nvPr userDrawn="1"/>
        </p:nvCxnSpPr>
        <p:spPr>
          <a:xfrm flipH="1">
            <a:off x="452485" y="4900468"/>
            <a:ext cx="3398204" cy="0"/>
          </a:xfrm>
          <a:prstGeom prst="line">
            <a:avLst/>
          </a:prstGeom>
          <a:ln w="6350">
            <a:solidFill>
              <a:srgbClr val="DEFF3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9AD97362-ACF4-74B5-32E2-CD0FA2AAD762}"/>
              </a:ext>
            </a:extLst>
          </p:cNvPr>
          <p:cNvSpPr txBox="1"/>
          <p:nvPr userDrawn="1"/>
        </p:nvSpPr>
        <p:spPr>
          <a:xfrm>
            <a:off x="467489" y="4985057"/>
            <a:ext cx="4425021" cy="1249686"/>
          </a:xfrm>
          <a:prstGeom prst="rect">
            <a:avLst/>
          </a:prstGeom>
          <a:noFill/>
        </p:spPr>
        <p:txBody>
          <a:bodyPr wrap="square" lIns="0" anchor="ctr"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For more information, </a:t>
            </a:r>
            <a:r>
              <a:rPr kumimoji="0" lang="en-US" sz="2400" i="0" u="none" strike="noStrike" kern="1200" cap="none" spc="0" normalizeH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visit: </a:t>
            </a:r>
            <a:r>
              <a:rPr kumimoji="0" lang="en-US" sz="2400" i="0" u="none" strike="noStrike" kern="1200" cap="none" spc="0" normalizeH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cosmicspace.org</a:t>
            </a:r>
            <a:endParaRPr kumimoji="0" lang="en-US" sz="240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3D0769A-956A-4CD0-3386-8AEA5E15DCF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107441" y="4795283"/>
            <a:ext cx="1629235" cy="1629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506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A_Title and Informati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8670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168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A_Basic_Master_mark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-12680" y="15086"/>
            <a:ext cx="10546081" cy="885692"/>
          </a:xfrm>
          <a:prstGeom prst="rect">
            <a:avLst/>
          </a:prstGeom>
        </p:spPr>
        <p:txBody>
          <a:bodyPr lIns="457200" bIns="0" anchor="b"/>
          <a:lstStyle>
            <a:lvl1pPr>
              <a:defRPr sz="3200" b="1" i="0" baseline="0">
                <a:solidFill>
                  <a:srgbClr val="DEFF31"/>
                </a:solidFill>
              </a:defRPr>
            </a:lvl1pPr>
          </a:lstStyle>
          <a:p>
            <a:r>
              <a:rPr lang="en-US"/>
              <a:t>Head—Green 32 point Arial, Bold, Italic</a:t>
            </a:r>
          </a:p>
        </p:txBody>
      </p:sp>
      <p:sp>
        <p:nvSpPr>
          <p:cNvPr id="5" name="Content Placeholder 6"/>
          <p:cNvSpPr>
            <a:spLocks noGrp="1"/>
          </p:cNvSpPr>
          <p:nvPr>
            <p:ph sz="quarter" idx="15" hasCustomPrompt="1"/>
          </p:nvPr>
        </p:nvSpPr>
        <p:spPr>
          <a:xfrm>
            <a:off x="381740" y="1700377"/>
            <a:ext cx="11224474" cy="4309806"/>
          </a:xfrm>
          <a:prstGeom prst="rect">
            <a:avLst/>
          </a:prstGeom>
        </p:spPr>
        <p:txBody>
          <a:bodyPr vert="horz"/>
          <a:lstStyle>
            <a:lvl1pPr marL="171450" indent="-171450">
              <a:spcBef>
                <a:spcPts val="400"/>
              </a:spcBef>
              <a:spcAft>
                <a:spcPts val="400"/>
              </a:spcAft>
              <a:buClr>
                <a:srgbClr val="DEFF31"/>
              </a:buClr>
              <a:buSzPct val="130000"/>
              <a:defRPr sz="1800" i="0">
                <a:solidFill>
                  <a:schemeClr val="bg1"/>
                </a:solidFill>
              </a:defRPr>
            </a:lvl1pPr>
            <a:lvl2pPr marL="517525" indent="-227013">
              <a:spcBef>
                <a:spcPts val="400"/>
              </a:spcBef>
              <a:spcAft>
                <a:spcPts val="400"/>
              </a:spcAft>
              <a:buClr>
                <a:srgbClr val="DEFF31"/>
              </a:buClr>
              <a:defRPr sz="1600" i="0">
                <a:solidFill>
                  <a:schemeClr val="bg1"/>
                </a:solidFill>
              </a:defRPr>
            </a:lvl2pPr>
            <a:lvl3pPr marL="800100" indent="-176213">
              <a:spcBef>
                <a:spcPts val="400"/>
              </a:spcBef>
              <a:spcAft>
                <a:spcPts val="400"/>
              </a:spcAft>
              <a:buClr>
                <a:srgbClr val="DEFF31"/>
              </a:buClr>
              <a:buSzPct val="125000"/>
              <a:defRPr sz="1600" i="0">
                <a:solidFill>
                  <a:schemeClr val="bg1"/>
                </a:solidFill>
              </a:defRPr>
            </a:lvl3pPr>
            <a:lvl4pPr marL="1201738" indent="-228600">
              <a:spcBef>
                <a:spcPts val="400"/>
              </a:spcBef>
              <a:spcAft>
                <a:spcPts val="400"/>
              </a:spcAft>
              <a:buClr>
                <a:srgbClr val="DEFF31"/>
              </a:buClr>
              <a:defRPr sz="1600" i="0">
                <a:solidFill>
                  <a:schemeClr val="bg1"/>
                </a:solidFill>
              </a:defRPr>
            </a:lvl4pPr>
            <a:lvl5pPr marL="1430338" indent="-176213">
              <a:spcBef>
                <a:spcPts val="400"/>
              </a:spcBef>
              <a:spcAft>
                <a:spcPts val="400"/>
              </a:spcAft>
              <a:buClr>
                <a:srgbClr val="DEFF31"/>
              </a:buClr>
              <a:buFont typeface="Arial"/>
              <a:buChar char="•"/>
              <a:defRPr sz="1600" i="0">
                <a:solidFill>
                  <a:schemeClr val="bg1"/>
                </a:solidFill>
              </a:defRPr>
            </a:lvl5pPr>
          </a:lstStyle>
          <a:p>
            <a:r>
              <a:rPr lang="en-US"/>
              <a:t>Bullet 1 level—Bullet 130% size text—White, 18 point Arial</a:t>
            </a:r>
          </a:p>
          <a:p>
            <a:pPr lvl="1"/>
            <a:r>
              <a:rPr lang="en-US"/>
              <a:t>Bullet 2 level—16 point Arial</a:t>
            </a:r>
          </a:p>
          <a:p>
            <a:pPr lvl="2"/>
            <a:r>
              <a:rPr lang="en-US"/>
              <a:t>Bullet 3 level—Bullet 125% size text—16 point Arial</a:t>
            </a:r>
          </a:p>
          <a:p>
            <a:pPr lvl="3"/>
            <a:r>
              <a:rPr lang="en-US"/>
              <a:t>Bullet 4 level—16 point Arial</a:t>
            </a:r>
          </a:p>
          <a:p>
            <a:pPr lvl="4"/>
            <a:r>
              <a:rPr lang="en-US"/>
              <a:t>Bullet 5 level—Bullet 100% size text—16 point Arial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6862E127-DBE5-0383-2F5E-6C2D510639B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0" y="918534"/>
            <a:ext cx="10533401" cy="369332"/>
          </a:xfrm>
          <a:prstGeom prst="rect">
            <a:avLst/>
          </a:prstGeom>
        </p:spPr>
        <p:txBody>
          <a:bodyPr lIns="457200" bIns="0" anchor="b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Tx/>
              <a:buSzTx/>
              <a:buFont typeface="Arial"/>
              <a:buNone/>
              <a:tabLst/>
              <a:defRPr sz="1800" b="0" i="1" baseline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/>
              <a:t>Subtitle—White, 18 point Arial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58051102-09BC-C1F2-DF1A-363E0E964B5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81740" y="6149818"/>
            <a:ext cx="8939241" cy="45243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600" b="1" i="0" baseline="0">
                <a:solidFill>
                  <a:srgbClr val="DEFF31"/>
                </a:solidFill>
              </a:defRPr>
            </a:lvl1pPr>
          </a:lstStyle>
          <a:p>
            <a:pPr lvl="0"/>
            <a:r>
              <a:rPr lang="en-US"/>
              <a:t>Key Point—Arial Bold Italic, 16 point </a:t>
            </a:r>
          </a:p>
        </p:txBody>
      </p:sp>
    </p:spTree>
    <p:extLst>
      <p:ext uri="{BB962C8B-B14F-4D97-AF65-F5344CB8AC3E}">
        <p14:creationId xmlns:p14="http://schemas.microsoft.com/office/powerpoint/2010/main" val="2010568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extLst>
    <p:ext uri="{DCECCB84-F9BA-43D5-87BE-67443E8EF086}">
      <p15:sldGuideLst xmlns:p15="http://schemas.microsoft.com/office/powerpoint/2012/main">
        <p15:guide id="1" pos="192">
          <p15:clr>
            <a:srgbClr val="FBAE40"/>
          </p15:clr>
        </p15:guide>
        <p15:guide id="2" orient="horz" pos="552">
          <p15:clr>
            <a:srgbClr val="FBAE40"/>
          </p15:clr>
        </p15:guide>
        <p15:guide id="3" orient="horz" pos="816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D_Left_Text_Picture_mark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5" hasCustomPrompt="1"/>
          </p:nvPr>
        </p:nvSpPr>
        <p:spPr>
          <a:xfrm>
            <a:off x="381740" y="1491606"/>
            <a:ext cx="5424451" cy="4532677"/>
          </a:xfrm>
          <a:prstGeom prst="rect">
            <a:avLst/>
          </a:prstGeom>
        </p:spPr>
        <p:txBody>
          <a:bodyPr vert="horz"/>
          <a:lstStyle>
            <a:lvl1pPr marL="282575" indent="-282575">
              <a:spcBef>
                <a:spcPts val="400"/>
              </a:spcBef>
              <a:spcAft>
                <a:spcPts val="400"/>
              </a:spcAft>
              <a:buClr>
                <a:srgbClr val="DEFF31"/>
              </a:buClr>
              <a:buSzPct val="130000"/>
              <a:defRPr sz="1800" i="0">
                <a:solidFill>
                  <a:schemeClr val="bg1"/>
                </a:solidFill>
              </a:defRPr>
            </a:lvl1pPr>
            <a:lvl2pPr marL="517525" indent="-227013">
              <a:spcBef>
                <a:spcPts val="400"/>
              </a:spcBef>
              <a:spcAft>
                <a:spcPts val="400"/>
              </a:spcAft>
              <a:buClr>
                <a:srgbClr val="DEFF31"/>
              </a:buClr>
              <a:defRPr sz="1600" i="0">
                <a:solidFill>
                  <a:schemeClr val="bg1"/>
                </a:solidFill>
              </a:defRPr>
            </a:lvl2pPr>
            <a:lvl3pPr marL="800100" indent="-176213">
              <a:spcBef>
                <a:spcPts val="400"/>
              </a:spcBef>
              <a:spcAft>
                <a:spcPts val="400"/>
              </a:spcAft>
              <a:buClr>
                <a:srgbClr val="DEFF31"/>
              </a:buClr>
              <a:buSzPct val="125000"/>
              <a:defRPr sz="1600" i="0">
                <a:solidFill>
                  <a:schemeClr val="bg1"/>
                </a:solidFill>
              </a:defRPr>
            </a:lvl3pPr>
            <a:lvl4pPr marL="1201738" indent="-228600">
              <a:spcBef>
                <a:spcPts val="400"/>
              </a:spcBef>
              <a:spcAft>
                <a:spcPts val="400"/>
              </a:spcAft>
              <a:buClr>
                <a:srgbClr val="DEFF31"/>
              </a:buClr>
              <a:defRPr sz="1600" i="0">
                <a:solidFill>
                  <a:schemeClr val="bg1"/>
                </a:solidFill>
              </a:defRPr>
            </a:lvl4pPr>
            <a:lvl5pPr marL="1430338" indent="-176213">
              <a:spcBef>
                <a:spcPts val="400"/>
              </a:spcBef>
              <a:spcAft>
                <a:spcPts val="400"/>
              </a:spcAft>
              <a:buClr>
                <a:srgbClr val="DEFF31"/>
              </a:buClr>
              <a:buFont typeface="Arial"/>
              <a:buChar char="•"/>
              <a:defRPr sz="1600" i="0">
                <a:solidFill>
                  <a:schemeClr val="bg1"/>
                </a:solidFill>
              </a:defRPr>
            </a:lvl5pPr>
          </a:lstStyle>
          <a:p>
            <a:r>
              <a:rPr lang="en-US"/>
              <a:t>Bullet 1 level—Bullet 130% size text—White, 18 point Arial</a:t>
            </a:r>
          </a:p>
          <a:p>
            <a:pPr lvl="1"/>
            <a:r>
              <a:rPr lang="en-US"/>
              <a:t>Bullet 2 level—16 point Arial </a:t>
            </a:r>
          </a:p>
          <a:p>
            <a:pPr lvl="2"/>
            <a:r>
              <a:rPr lang="en-US"/>
              <a:t>Bullet 3 level—Bullet 125% size text—16 point Arial</a:t>
            </a:r>
          </a:p>
          <a:p>
            <a:pPr lvl="3"/>
            <a:r>
              <a:rPr lang="en-US"/>
              <a:t>Bullet 4 level—16 point Arial</a:t>
            </a:r>
          </a:p>
          <a:p>
            <a:pPr lvl="3"/>
            <a:r>
              <a:rPr lang="en-US"/>
              <a:t>Bullet 5 level—Bullet 100% size text—16 point Arial</a:t>
            </a:r>
          </a:p>
        </p:txBody>
      </p:sp>
      <p:sp>
        <p:nvSpPr>
          <p:cNvPr id="9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6096001" y="1491605"/>
            <a:ext cx="5480479" cy="451502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27D8057-CFF5-98EF-F8E5-B473C4DD6F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2680" y="15086"/>
            <a:ext cx="10546081" cy="885692"/>
          </a:xfrm>
          <a:prstGeom prst="rect">
            <a:avLst/>
          </a:prstGeom>
        </p:spPr>
        <p:txBody>
          <a:bodyPr lIns="457200" bIns="0" anchor="b"/>
          <a:lstStyle>
            <a:lvl1pPr>
              <a:defRPr sz="3200" b="1" i="0" baseline="0">
                <a:solidFill>
                  <a:srgbClr val="DEFF31"/>
                </a:solidFill>
              </a:defRPr>
            </a:lvl1pPr>
          </a:lstStyle>
          <a:p>
            <a:r>
              <a:rPr lang="en-US"/>
              <a:t>Head—Green 32 point Arial, Bold, Italic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99CB39C1-04D0-BA4E-0BA8-A6DEB5F45ED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0" y="914393"/>
            <a:ext cx="10533401" cy="369332"/>
          </a:xfrm>
          <a:prstGeom prst="rect">
            <a:avLst/>
          </a:prstGeom>
        </p:spPr>
        <p:txBody>
          <a:bodyPr lIns="457200" bIns="0" anchor="b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Tx/>
              <a:buSzTx/>
              <a:buFont typeface="Arial"/>
              <a:buNone/>
              <a:tabLst/>
              <a:defRPr sz="1800" b="0" i="1" baseline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/>
              <a:t>Subtitle—White, 18 point Arial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30C7A91F-A4C0-5567-1AAF-6B39C9FB090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81740" y="6149818"/>
            <a:ext cx="11194740" cy="45243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600" b="1" i="0" baseline="0">
                <a:solidFill>
                  <a:srgbClr val="DEFF31"/>
                </a:solidFill>
              </a:defRPr>
            </a:lvl1pPr>
          </a:lstStyle>
          <a:p>
            <a:pPr lvl="0"/>
            <a:r>
              <a:rPr lang="en-US"/>
              <a:t>Key Point—Arial Bold Italic, 16 point </a:t>
            </a:r>
          </a:p>
        </p:txBody>
      </p:sp>
    </p:spTree>
    <p:extLst>
      <p:ext uri="{BB962C8B-B14F-4D97-AF65-F5344CB8AC3E}">
        <p14:creationId xmlns:p14="http://schemas.microsoft.com/office/powerpoint/2010/main" val="584006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extLst>
    <p:ext uri="{DCECCB84-F9BA-43D5-87BE-67443E8EF086}">
      <p15:sldGuideLst xmlns:p15="http://schemas.microsoft.com/office/powerpoint/2012/main">
        <p15:guide id="1" pos="192">
          <p15:clr>
            <a:srgbClr val="FBAE40"/>
          </p15:clr>
        </p15:guide>
        <p15:guide id="2" orient="horz" pos="552">
          <p15:clr>
            <a:srgbClr val="FBAE40"/>
          </p15:clr>
        </p15:guide>
        <p15:guide id="3" orient="horz" pos="816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E_Right_Text_Picture_mark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6"/>
          <p:cNvSpPr>
            <a:spLocks noGrp="1"/>
          </p:cNvSpPr>
          <p:nvPr>
            <p:ph sz="quarter" idx="15" hasCustomPrompt="1"/>
          </p:nvPr>
        </p:nvSpPr>
        <p:spPr>
          <a:xfrm>
            <a:off x="6223612" y="1571348"/>
            <a:ext cx="5352867" cy="4452935"/>
          </a:xfrm>
          <a:prstGeom prst="rect">
            <a:avLst/>
          </a:prstGeom>
        </p:spPr>
        <p:txBody>
          <a:bodyPr vert="horz"/>
          <a:lstStyle>
            <a:lvl1pPr marL="282575" indent="-282575">
              <a:spcBef>
                <a:spcPts val="400"/>
              </a:spcBef>
              <a:spcAft>
                <a:spcPts val="400"/>
              </a:spcAft>
              <a:buClr>
                <a:srgbClr val="DEFF31"/>
              </a:buClr>
              <a:buSzPct val="130000"/>
              <a:defRPr sz="1800" i="0">
                <a:solidFill>
                  <a:schemeClr val="bg1"/>
                </a:solidFill>
              </a:defRPr>
            </a:lvl1pPr>
            <a:lvl2pPr marL="517525" indent="-227013">
              <a:spcBef>
                <a:spcPts val="400"/>
              </a:spcBef>
              <a:spcAft>
                <a:spcPts val="400"/>
              </a:spcAft>
              <a:buClr>
                <a:srgbClr val="DEFF31"/>
              </a:buClr>
              <a:defRPr sz="1600" i="0">
                <a:solidFill>
                  <a:schemeClr val="bg1"/>
                </a:solidFill>
              </a:defRPr>
            </a:lvl2pPr>
            <a:lvl3pPr marL="800100" indent="-176213">
              <a:spcBef>
                <a:spcPts val="400"/>
              </a:spcBef>
              <a:spcAft>
                <a:spcPts val="400"/>
              </a:spcAft>
              <a:buClr>
                <a:srgbClr val="DEFF31"/>
              </a:buClr>
              <a:buSzPct val="125000"/>
              <a:defRPr sz="1600" i="0">
                <a:solidFill>
                  <a:schemeClr val="bg1"/>
                </a:solidFill>
              </a:defRPr>
            </a:lvl3pPr>
            <a:lvl4pPr marL="1201738" indent="-228600">
              <a:spcBef>
                <a:spcPts val="400"/>
              </a:spcBef>
              <a:spcAft>
                <a:spcPts val="400"/>
              </a:spcAft>
              <a:buClr>
                <a:srgbClr val="DEFF31"/>
              </a:buClr>
              <a:defRPr sz="1600" i="0">
                <a:solidFill>
                  <a:schemeClr val="bg1"/>
                </a:solidFill>
              </a:defRPr>
            </a:lvl4pPr>
            <a:lvl5pPr marL="1430338" indent="-176213">
              <a:spcBef>
                <a:spcPts val="400"/>
              </a:spcBef>
              <a:spcAft>
                <a:spcPts val="400"/>
              </a:spcAft>
              <a:buClr>
                <a:srgbClr val="DEFF31"/>
              </a:buClr>
              <a:buFont typeface="Arial"/>
              <a:buChar char="•"/>
              <a:defRPr sz="1600" i="0">
                <a:solidFill>
                  <a:schemeClr val="bg1"/>
                </a:solidFill>
              </a:defRPr>
            </a:lvl5pPr>
          </a:lstStyle>
          <a:p>
            <a:r>
              <a:rPr lang="en-US"/>
              <a:t>Bullet 1 level—Bullet 130% size text—Black, 18 point Arial</a:t>
            </a:r>
          </a:p>
          <a:p>
            <a:pPr lvl="1"/>
            <a:r>
              <a:rPr lang="en-US"/>
              <a:t>Bullet 2 level—16 point Arial </a:t>
            </a:r>
          </a:p>
          <a:p>
            <a:pPr lvl="2"/>
            <a:r>
              <a:rPr lang="en-US"/>
              <a:t>Bullet 3 level—Bullet 125% size text—16 point Arial</a:t>
            </a:r>
          </a:p>
          <a:p>
            <a:pPr lvl="3"/>
            <a:r>
              <a:rPr lang="en-US"/>
              <a:t>Bullet 4 level—16 point Arial </a:t>
            </a:r>
          </a:p>
          <a:p>
            <a:pPr lvl="4"/>
            <a:r>
              <a:rPr lang="en-US"/>
              <a:t>Bullet 5 level—Bullet 100% size text—16 point Arial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381740" y="1571226"/>
            <a:ext cx="5403537" cy="4453196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3431A04-8789-7CF6-9144-13C2999939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2680" y="15086"/>
            <a:ext cx="10546081" cy="885692"/>
          </a:xfrm>
          <a:prstGeom prst="rect">
            <a:avLst/>
          </a:prstGeom>
        </p:spPr>
        <p:txBody>
          <a:bodyPr lIns="457200" bIns="0" anchor="b"/>
          <a:lstStyle>
            <a:lvl1pPr>
              <a:defRPr sz="3200" b="1" i="0" baseline="0">
                <a:solidFill>
                  <a:srgbClr val="DEFF31"/>
                </a:solidFill>
              </a:defRPr>
            </a:lvl1pPr>
          </a:lstStyle>
          <a:p>
            <a:r>
              <a:rPr lang="en-US"/>
              <a:t>Head—Green 32 point Arial, Bold, Italic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AA9FBF0-8CD3-B9E5-79DD-29237CBE7D6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0" y="914393"/>
            <a:ext cx="10533401" cy="369332"/>
          </a:xfrm>
          <a:prstGeom prst="rect">
            <a:avLst/>
          </a:prstGeom>
        </p:spPr>
        <p:txBody>
          <a:bodyPr lIns="457200" bIns="0" anchor="b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Tx/>
              <a:buSzTx/>
              <a:buFont typeface="Arial"/>
              <a:buNone/>
              <a:tabLst/>
              <a:defRPr sz="1800" b="0" i="1" baseline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/>
              <a:t>Subtitle—White, 18 point Arial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C0C98DF5-8CF0-8684-03D2-6A6B4C771B2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81740" y="6149818"/>
            <a:ext cx="11194740" cy="45243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600" b="1" i="0" baseline="0">
                <a:solidFill>
                  <a:srgbClr val="DEFF31"/>
                </a:solidFill>
              </a:defRPr>
            </a:lvl1pPr>
          </a:lstStyle>
          <a:p>
            <a:pPr lvl="0"/>
            <a:r>
              <a:rPr lang="en-US"/>
              <a:t>Key Point—Arial Bold Italic, 16 point </a:t>
            </a:r>
          </a:p>
        </p:txBody>
      </p:sp>
    </p:spTree>
    <p:extLst>
      <p:ext uri="{BB962C8B-B14F-4D97-AF65-F5344CB8AC3E}">
        <p14:creationId xmlns:p14="http://schemas.microsoft.com/office/powerpoint/2010/main" val="4032994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extLst>
    <p:ext uri="{DCECCB84-F9BA-43D5-87BE-67443E8EF086}">
      <p15:sldGuideLst xmlns:p15="http://schemas.microsoft.com/office/powerpoint/2012/main">
        <p15:guide id="1" pos="192">
          <p15:clr>
            <a:srgbClr val="FBAE40"/>
          </p15:clr>
        </p15:guide>
        <p15:guide id="2" orient="horz" pos="552">
          <p15:clr>
            <a:srgbClr val="FBAE40"/>
          </p15:clr>
        </p15:guide>
        <p15:guide id="3" orient="horz" pos="81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F_Quad_Chart_mark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6102445" y="1481028"/>
            <a:ext cx="255" cy="4893307"/>
          </a:xfrm>
          <a:prstGeom prst="line">
            <a:avLst/>
          </a:prstGeom>
          <a:ln w="12700" cap="flat" cmpd="sng" algn="ctr">
            <a:solidFill>
              <a:srgbClr val="DEFF3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 flipV="1">
            <a:off x="375822" y="3916863"/>
            <a:ext cx="11497457" cy="6396"/>
          </a:xfrm>
          <a:prstGeom prst="line">
            <a:avLst/>
          </a:prstGeom>
          <a:ln w="12700" cap="flat" cmpd="sng" algn="ctr">
            <a:solidFill>
              <a:srgbClr val="DEFF3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17"/>
          <p:cNvSpPr>
            <a:spLocks noGrp="1"/>
          </p:cNvSpPr>
          <p:nvPr>
            <p:ph type="body" sz="quarter" idx="15" hasCustomPrompt="1"/>
          </p:nvPr>
        </p:nvSpPr>
        <p:spPr>
          <a:xfrm>
            <a:off x="381740" y="1481027"/>
            <a:ext cx="5614326" cy="2366552"/>
          </a:xfrm>
          <a:prstGeom prst="rect">
            <a:avLst/>
          </a:prstGeom>
        </p:spPr>
        <p:txBody>
          <a:bodyPr vert="horz"/>
          <a:lstStyle>
            <a:lvl1pPr marL="169863" indent="-169863">
              <a:buClr>
                <a:srgbClr val="DEFF31"/>
              </a:buClr>
              <a:defRPr lang="en-US" sz="1400" i="0" kern="1200" dirty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339725" indent="-169863">
              <a:buClr>
                <a:srgbClr val="DEFF31"/>
              </a:buClr>
              <a:defRPr sz="1400" i="0">
                <a:solidFill>
                  <a:schemeClr val="bg1"/>
                </a:solidFill>
              </a:defRPr>
            </a:lvl2pPr>
            <a:lvl3pPr marL="565150" indent="-112713">
              <a:buClr>
                <a:srgbClr val="DEFF31"/>
              </a:buClr>
              <a:defRPr sz="1400" i="0">
                <a:solidFill>
                  <a:schemeClr val="bg1"/>
                </a:solidFill>
              </a:defRPr>
            </a:lvl3pPr>
            <a:lvl4pPr marL="862013" indent="-169863">
              <a:buClr>
                <a:srgbClr val="DEFF31"/>
              </a:buClr>
              <a:defRPr sz="1400" i="0">
                <a:solidFill>
                  <a:schemeClr val="bg1"/>
                </a:solidFill>
              </a:defRPr>
            </a:lvl4pPr>
            <a:lvl5pPr>
              <a:defRPr sz="1400"/>
            </a:lvl5pPr>
          </a:lstStyle>
          <a:p>
            <a:pPr marL="169863" lvl="0" indent="-169863" algn="l" defTabSz="457200" rtl="0" eaLnBrk="1" latinLnBrk="0" hangingPunct="1">
              <a:spcBef>
                <a:spcPct val="20000"/>
              </a:spcBef>
              <a:buClr>
                <a:srgbClr val="DEFF31"/>
              </a:buClr>
              <a:buSzPct val="130000"/>
              <a:buFont typeface="Arial"/>
              <a:buChar char="•"/>
            </a:pPr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4" name="Text Placeholder 17"/>
          <p:cNvSpPr>
            <a:spLocks noGrp="1"/>
          </p:cNvSpPr>
          <p:nvPr>
            <p:ph type="body" sz="quarter" idx="18" hasCustomPrompt="1"/>
          </p:nvPr>
        </p:nvSpPr>
        <p:spPr>
          <a:xfrm>
            <a:off x="6209078" y="1481027"/>
            <a:ext cx="5593177" cy="2366552"/>
          </a:xfrm>
          <a:prstGeom prst="rect">
            <a:avLst/>
          </a:prstGeom>
        </p:spPr>
        <p:txBody>
          <a:bodyPr vert="horz"/>
          <a:lstStyle>
            <a:lvl1pPr marL="169863" indent="-169863">
              <a:buClr>
                <a:srgbClr val="DEFF31"/>
              </a:buClr>
              <a:defRPr lang="en-US" sz="1400" i="0" kern="1200" dirty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339725" indent="-169863">
              <a:buClr>
                <a:srgbClr val="DEFF31"/>
              </a:buClr>
              <a:defRPr sz="1400" i="0">
                <a:solidFill>
                  <a:schemeClr val="bg1"/>
                </a:solidFill>
              </a:defRPr>
            </a:lvl2pPr>
            <a:lvl3pPr marL="565150" indent="-112713">
              <a:buClr>
                <a:srgbClr val="DEFF31"/>
              </a:buClr>
              <a:defRPr sz="1400" i="0">
                <a:solidFill>
                  <a:schemeClr val="bg1"/>
                </a:solidFill>
              </a:defRPr>
            </a:lvl3pPr>
            <a:lvl4pPr marL="862013" indent="-169863">
              <a:buClr>
                <a:srgbClr val="DEFF31"/>
              </a:buClr>
              <a:defRPr sz="1400" i="0">
                <a:solidFill>
                  <a:schemeClr val="bg1"/>
                </a:solidFill>
              </a:defRPr>
            </a:lvl4pPr>
            <a:lvl5pPr>
              <a:defRPr sz="1400"/>
            </a:lvl5pPr>
          </a:lstStyle>
          <a:p>
            <a:pPr marL="169863" lvl="0" indent="-169863" algn="l" defTabSz="457200" rtl="0" eaLnBrk="1" latinLnBrk="0" hangingPunct="1">
              <a:spcBef>
                <a:spcPct val="20000"/>
              </a:spcBef>
              <a:buClr>
                <a:srgbClr val="DEFF31"/>
              </a:buClr>
              <a:buSzPct val="130000"/>
              <a:buFont typeface="Arial"/>
              <a:buChar char="•"/>
            </a:pPr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5" name="Text Placeholder 17"/>
          <p:cNvSpPr>
            <a:spLocks noGrp="1"/>
          </p:cNvSpPr>
          <p:nvPr>
            <p:ph type="body" sz="quarter" idx="19" hasCustomPrompt="1"/>
          </p:nvPr>
        </p:nvSpPr>
        <p:spPr>
          <a:xfrm>
            <a:off x="381740" y="3968859"/>
            <a:ext cx="5614326" cy="2129791"/>
          </a:xfrm>
          <a:prstGeom prst="rect">
            <a:avLst/>
          </a:prstGeom>
        </p:spPr>
        <p:txBody>
          <a:bodyPr vert="horz"/>
          <a:lstStyle>
            <a:lvl1pPr marL="169863" indent="-169863">
              <a:buClr>
                <a:srgbClr val="DEFF31"/>
              </a:buClr>
              <a:buSzPct val="130000"/>
              <a:defRPr sz="1400" i="0">
                <a:solidFill>
                  <a:schemeClr val="bg1"/>
                </a:solidFill>
              </a:defRPr>
            </a:lvl1pPr>
            <a:lvl2pPr marL="339725" indent="-169863">
              <a:buClr>
                <a:srgbClr val="DEFF31"/>
              </a:buClr>
              <a:defRPr sz="1400" i="0">
                <a:solidFill>
                  <a:schemeClr val="bg1"/>
                </a:solidFill>
              </a:defRPr>
            </a:lvl2pPr>
            <a:lvl3pPr marL="565150" indent="-112713">
              <a:buClr>
                <a:srgbClr val="DEFF31"/>
              </a:buClr>
              <a:defRPr sz="1400" i="0">
                <a:solidFill>
                  <a:schemeClr val="bg1"/>
                </a:solidFill>
              </a:defRPr>
            </a:lvl3pPr>
            <a:lvl4pPr marL="862013" indent="-169863">
              <a:buClr>
                <a:srgbClr val="DEFF31"/>
              </a:buClr>
              <a:defRPr sz="1400" i="0">
                <a:solidFill>
                  <a:schemeClr val="bg1"/>
                </a:solidFill>
              </a:defRPr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6" name="Text Placeholder 17"/>
          <p:cNvSpPr>
            <a:spLocks noGrp="1"/>
          </p:cNvSpPr>
          <p:nvPr>
            <p:ph type="body" sz="quarter" idx="20" hasCustomPrompt="1"/>
          </p:nvPr>
        </p:nvSpPr>
        <p:spPr>
          <a:xfrm>
            <a:off x="6209078" y="3968859"/>
            <a:ext cx="5593177" cy="2129791"/>
          </a:xfrm>
          <a:prstGeom prst="rect">
            <a:avLst/>
          </a:prstGeom>
        </p:spPr>
        <p:txBody>
          <a:bodyPr vert="horz"/>
          <a:lstStyle>
            <a:lvl1pPr marL="169863" indent="-169863">
              <a:buClr>
                <a:srgbClr val="DEFF31"/>
              </a:buClr>
              <a:defRPr lang="en-US" sz="1400" i="0" kern="1200" dirty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339725" indent="-169863">
              <a:buClr>
                <a:srgbClr val="DEFF31"/>
              </a:buClr>
              <a:defRPr sz="1400" i="0">
                <a:solidFill>
                  <a:schemeClr val="bg1"/>
                </a:solidFill>
              </a:defRPr>
            </a:lvl2pPr>
            <a:lvl3pPr marL="565150" indent="-112713">
              <a:buClr>
                <a:srgbClr val="DEFF31"/>
              </a:buClr>
              <a:defRPr sz="1400" i="0">
                <a:solidFill>
                  <a:schemeClr val="bg1"/>
                </a:solidFill>
              </a:defRPr>
            </a:lvl3pPr>
            <a:lvl4pPr marL="862013" indent="-169863">
              <a:buClr>
                <a:srgbClr val="DEFF31"/>
              </a:buClr>
              <a:defRPr sz="1400" i="0">
                <a:solidFill>
                  <a:schemeClr val="bg1"/>
                </a:solidFill>
              </a:defRPr>
            </a:lvl4pPr>
            <a:lvl5pPr>
              <a:defRPr sz="1400"/>
            </a:lvl5pPr>
          </a:lstStyle>
          <a:p>
            <a:pPr marL="169863" lvl="0" indent="-169863" algn="l" defTabSz="457200" rtl="0" eaLnBrk="1" latinLnBrk="0" hangingPunct="1">
              <a:spcBef>
                <a:spcPct val="20000"/>
              </a:spcBef>
              <a:buClr>
                <a:srgbClr val="DEFF31"/>
              </a:buClr>
              <a:buSzPct val="130000"/>
              <a:buFont typeface="Arial"/>
              <a:buChar char="•"/>
            </a:pPr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676754F7-EB80-FE36-86D1-F280ED8E9B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2680" y="15086"/>
            <a:ext cx="10546081" cy="885692"/>
          </a:xfrm>
          <a:prstGeom prst="rect">
            <a:avLst/>
          </a:prstGeom>
        </p:spPr>
        <p:txBody>
          <a:bodyPr lIns="457200" bIns="0" anchor="b"/>
          <a:lstStyle>
            <a:lvl1pPr>
              <a:defRPr sz="3200" b="1" i="0" baseline="0">
                <a:solidFill>
                  <a:srgbClr val="DEFF31"/>
                </a:solidFill>
              </a:defRPr>
            </a:lvl1pPr>
          </a:lstStyle>
          <a:p>
            <a:r>
              <a:rPr lang="en-US"/>
              <a:t>Head—Green 32 point Arial, Bold, Italic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1B1BE7BB-2DFC-AF58-207A-0932B16E03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0" y="914393"/>
            <a:ext cx="10533401" cy="369332"/>
          </a:xfrm>
          <a:prstGeom prst="rect">
            <a:avLst/>
          </a:prstGeom>
        </p:spPr>
        <p:txBody>
          <a:bodyPr lIns="457200" bIns="0" anchor="b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Tx/>
              <a:buSzTx/>
              <a:buFont typeface="Arial"/>
              <a:buNone/>
              <a:tabLst/>
              <a:defRPr sz="1800" b="0" i="1" baseline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/>
              <a:t>Subtitle—White, 18 point Arial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F77997D1-0F78-FE34-D7BB-D7AC402B4A0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81740" y="6149818"/>
            <a:ext cx="11194740" cy="45243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600" b="1" i="0" baseline="0">
                <a:solidFill>
                  <a:srgbClr val="DEFF31"/>
                </a:solidFill>
              </a:defRPr>
            </a:lvl1pPr>
          </a:lstStyle>
          <a:p>
            <a:pPr lvl="0"/>
            <a:r>
              <a:rPr lang="en-US"/>
              <a:t>Key Point—Arial Bold Italic, 16 point </a:t>
            </a:r>
          </a:p>
        </p:txBody>
      </p:sp>
    </p:spTree>
    <p:extLst>
      <p:ext uri="{BB962C8B-B14F-4D97-AF65-F5344CB8AC3E}">
        <p14:creationId xmlns:p14="http://schemas.microsoft.com/office/powerpoint/2010/main" val="3777932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extLst>
    <p:ext uri="{DCECCB84-F9BA-43D5-87BE-67443E8EF086}">
      <p15:sldGuideLst xmlns:p15="http://schemas.microsoft.com/office/powerpoint/2012/main">
        <p15:guide id="1" pos="192">
          <p15:clr>
            <a:srgbClr val="FBAE40"/>
          </p15:clr>
        </p15:guide>
        <p15:guide id="2" orient="horz" pos="552">
          <p15:clr>
            <a:srgbClr val="FBAE40"/>
          </p15:clr>
        </p15:guide>
        <p15:guide id="3" orient="horz" pos="816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G_Compare_Contrast_mark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 userDrawn="1"/>
        </p:nvCxnSpPr>
        <p:spPr>
          <a:xfrm>
            <a:off x="6106341" y="3744347"/>
            <a:ext cx="0" cy="2345875"/>
          </a:xfrm>
          <a:prstGeom prst="line">
            <a:avLst/>
          </a:prstGeom>
          <a:ln w="12700" cap="flat" cmpd="sng" algn="ctr">
            <a:solidFill>
              <a:srgbClr val="DEFF3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17"/>
          <p:cNvSpPr>
            <a:spLocks noGrp="1"/>
          </p:cNvSpPr>
          <p:nvPr>
            <p:ph type="body" sz="quarter" idx="15" hasCustomPrompt="1"/>
          </p:nvPr>
        </p:nvSpPr>
        <p:spPr>
          <a:xfrm>
            <a:off x="381740" y="1455939"/>
            <a:ext cx="11400531" cy="2143764"/>
          </a:xfrm>
          <a:prstGeom prst="rect">
            <a:avLst/>
          </a:prstGeom>
        </p:spPr>
        <p:txBody>
          <a:bodyPr vert="horz"/>
          <a:lstStyle>
            <a:lvl1pPr marL="169863" indent="-169863">
              <a:buClr>
                <a:srgbClr val="DEFF31"/>
              </a:buClr>
              <a:buSzPct val="130000"/>
              <a:defRPr sz="1600">
                <a:solidFill>
                  <a:schemeClr val="bg1"/>
                </a:solidFill>
              </a:defRPr>
            </a:lvl1pPr>
            <a:lvl2pPr marL="339725" indent="-169863">
              <a:defRPr sz="1600"/>
            </a:lvl2pPr>
            <a:lvl3pPr marL="565150" indent="-112713">
              <a:defRPr sz="1600"/>
            </a:lvl3pPr>
            <a:lvl4pPr marL="862013" indent="-169863"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9" hasCustomPrompt="1"/>
          </p:nvPr>
        </p:nvSpPr>
        <p:spPr>
          <a:xfrm>
            <a:off x="381740" y="3685471"/>
            <a:ext cx="5601806" cy="2404751"/>
          </a:xfrm>
          <a:prstGeom prst="rect">
            <a:avLst/>
          </a:prstGeom>
        </p:spPr>
        <p:txBody>
          <a:bodyPr vert="horz"/>
          <a:lstStyle>
            <a:lvl1pPr marL="169863" indent="-169863">
              <a:buClr>
                <a:srgbClr val="DEFF31"/>
              </a:buClr>
              <a:buSzPct val="130000"/>
              <a:defRPr sz="1400" i="0">
                <a:solidFill>
                  <a:schemeClr val="bg1"/>
                </a:solidFill>
              </a:defRPr>
            </a:lvl1pPr>
            <a:lvl2pPr marL="339725" indent="-169863">
              <a:defRPr sz="1400" i="0">
                <a:solidFill>
                  <a:schemeClr val="bg1"/>
                </a:solidFill>
              </a:defRPr>
            </a:lvl2pPr>
            <a:lvl3pPr marL="565150" indent="-112713">
              <a:defRPr sz="1400" i="0">
                <a:solidFill>
                  <a:schemeClr val="bg1"/>
                </a:solidFill>
              </a:defRPr>
            </a:lvl3pPr>
            <a:lvl4pPr marL="862013" indent="-169863">
              <a:defRPr sz="1400" i="0">
                <a:solidFill>
                  <a:schemeClr val="bg1"/>
                </a:solidFill>
              </a:defRPr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9" name="Text Placeholder 17"/>
          <p:cNvSpPr>
            <a:spLocks noGrp="1"/>
          </p:cNvSpPr>
          <p:nvPr>
            <p:ph type="body" sz="quarter" idx="20" hasCustomPrompt="1"/>
          </p:nvPr>
        </p:nvSpPr>
        <p:spPr>
          <a:xfrm>
            <a:off x="6292127" y="3685471"/>
            <a:ext cx="5490143" cy="2404751"/>
          </a:xfrm>
          <a:prstGeom prst="rect">
            <a:avLst/>
          </a:prstGeom>
        </p:spPr>
        <p:txBody>
          <a:bodyPr vert="horz"/>
          <a:lstStyle>
            <a:lvl1pPr marL="169863" indent="-169863">
              <a:defRPr lang="en-US" sz="1400" i="0" kern="1200" dirty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339725" indent="-169863">
              <a:defRPr sz="1400" i="0">
                <a:solidFill>
                  <a:schemeClr val="bg1"/>
                </a:solidFill>
              </a:defRPr>
            </a:lvl2pPr>
            <a:lvl3pPr marL="565150" indent="-112713">
              <a:defRPr sz="1400" i="0">
                <a:solidFill>
                  <a:schemeClr val="bg1"/>
                </a:solidFill>
              </a:defRPr>
            </a:lvl3pPr>
            <a:lvl4pPr marL="862013" indent="-169863">
              <a:defRPr sz="1400" i="0">
                <a:solidFill>
                  <a:schemeClr val="bg1"/>
                </a:solidFill>
              </a:defRPr>
            </a:lvl4pPr>
            <a:lvl5pPr>
              <a:defRPr sz="1400"/>
            </a:lvl5pPr>
          </a:lstStyle>
          <a:p>
            <a:pPr marL="169863" lvl="0" indent="-169863" algn="l" defTabSz="457200" rtl="0" eaLnBrk="1" latinLnBrk="0" hangingPunct="1">
              <a:spcBef>
                <a:spcPct val="20000"/>
              </a:spcBef>
              <a:buClr>
                <a:srgbClr val="DEFF31"/>
              </a:buClr>
              <a:buSzPct val="130000"/>
              <a:buFont typeface="Arial"/>
              <a:buChar char="•"/>
            </a:pPr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3435641-C985-6AE9-75AB-4D0481340F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2680" y="15086"/>
            <a:ext cx="10546081" cy="885692"/>
          </a:xfrm>
          <a:prstGeom prst="rect">
            <a:avLst/>
          </a:prstGeom>
        </p:spPr>
        <p:txBody>
          <a:bodyPr lIns="457200" bIns="0" anchor="b"/>
          <a:lstStyle>
            <a:lvl1pPr>
              <a:defRPr sz="3200" b="1" i="0" baseline="0">
                <a:solidFill>
                  <a:srgbClr val="DEFF31"/>
                </a:solidFill>
              </a:defRPr>
            </a:lvl1pPr>
          </a:lstStyle>
          <a:p>
            <a:r>
              <a:rPr lang="en-US"/>
              <a:t>Head—Green 32 point Arial, Bold, Italic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F29BACEC-1A0F-DD89-D82A-3E3174B0B4C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0" y="914393"/>
            <a:ext cx="10533401" cy="369332"/>
          </a:xfrm>
          <a:prstGeom prst="rect">
            <a:avLst/>
          </a:prstGeom>
        </p:spPr>
        <p:txBody>
          <a:bodyPr lIns="457200" bIns="0" anchor="b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Tx/>
              <a:buSzTx/>
              <a:buFont typeface="Arial"/>
              <a:buNone/>
              <a:tabLst/>
              <a:defRPr sz="1800" b="0" i="1" baseline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/>
              <a:t>Subtitle—White, 18 point Arial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5333A62-4E7F-43B2-F9DF-D088637ABD1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81740" y="6149818"/>
            <a:ext cx="11194740" cy="45243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600" b="1" i="0" baseline="0">
                <a:solidFill>
                  <a:srgbClr val="DEFF31"/>
                </a:solidFill>
              </a:defRPr>
            </a:lvl1pPr>
          </a:lstStyle>
          <a:p>
            <a:pPr lvl="0"/>
            <a:r>
              <a:rPr lang="en-US"/>
              <a:t>Key Point—Arial Bold Italic, 16 point </a:t>
            </a:r>
          </a:p>
        </p:txBody>
      </p:sp>
    </p:spTree>
    <p:extLst>
      <p:ext uri="{BB962C8B-B14F-4D97-AF65-F5344CB8AC3E}">
        <p14:creationId xmlns:p14="http://schemas.microsoft.com/office/powerpoint/2010/main" val="1904286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extLst>
    <p:ext uri="{DCECCB84-F9BA-43D5-87BE-67443E8EF086}">
      <p15:sldGuideLst xmlns:p15="http://schemas.microsoft.com/office/powerpoint/2012/main">
        <p15:guide id="1" pos="192">
          <p15:clr>
            <a:srgbClr val="FBAE40"/>
          </p15:clr>
        </p15:guide>
        <p15:guide id="2" orient="horz" pos="552">
          <p15:clr>
            <a:srgbClr val="FBAE40"/>
          </p15:clr>
        </p15:guide>
        <p15:guide id="3" orient="horz" pos="81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K_Transition_mark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80876" y="3715841"/>
            <a:ext cx="9672794" cy="8206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400" i="1">
                <a:solidFill>
                  <a:schemeClr val="bg1"/>
                </a:solidFill>
                <a:latin typeface="+mj-lt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Transition Subtitle</a:t>
            </a:r>
          </a:p>
        </p:txBody>
      </p:sp>
      <p:sp>
        <p:nvSpPr>
          <p:cNvPr id="4" name="Title 1"/>
          <p:cNvSpPr>
            <a:spLocks noGrp="1"/>
          </p:cNvSpPr>
          <p:nvPr>
            <p:ph type="ctrTitle" hasCustomPrompt="1"/>
          </p:nvPr>
        </p:nvSpPr>
        <p:spPr>
          <a:xfrm>
            <a:off x="1480876" y="2867487"/>
            <a:ext cx="9672794" cy="730241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3200" b="1" i="0" baseline="0">
                <a:solidFill>
                  <a:srgbClr val="DEFF31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TRANSITION SLIDE</a:t>
            </a:r>
          </a:p>
        </p:txBody>
      </p:sp>
    </p:spTree>
    <p:extLst>
      <p:ext uri="{BB962C8B-B14F-4D97-AF65-F5344CB8AC3E}">
        <p14:creationId xmlns:p14="http://schemas.microsoft.com/office/powerpoint/2010/main" val="410483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extLst>
    <p:ext uri="{DCECCB84-F9BA-43D5-87BE-67443E8EF086}">
      <p15:sldGuideLst xmlns:p15="http://schemas.microsoft.com/office/powerpoint/2012/main">
        <p15:guide id="1" pos="192">
          <p15:clr>
            <a:srgbClr val="FBAE40"/>
          </p15:clr>
        </p15:guide>
        <p15:guide id="2" orient="horz" pos="552">
          <p15:clr>
            <a:srgbClr val="FBAE40"/>
          </p15:clr>
        </p15:guide>
        <p15:guide id="3" orient="horz" pos="81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A_Title and Informati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51946" y="3429000"/>
            <a:ext cx="5460581" cy="1361795"/>
          </a:xfrm>
          <a:prstGeom prst="rect">
            <a:avLst/>
          </a:prstGeom>
        </p:spPr>
        <p:txBody>
          <a:bodyPr lIns="0" anchor="ctr" anchorCtr="0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600" b="1" i="0">
                <a:solidFill>
                  <a:schemeClr val="bg1"/>
                </a:solidFill>
                <a:effectLst/>
                <a:latin typeface="Arial"/>
                <a:cs typeface="Arial"/>
              </a:defRPr>
            </a:lvl1pPr>
          </a:lstStyle>
          <a:p>
            <a:r>
              <a:rPr lang="en-US"/>
              <a:t>Your Title – 26 Point Arial, Bold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1946" y="4918230"/>
            <a:ext cx="4688225" cy="967666"/>
          </a:xfrm>
          <a:prstGeom prst="rect">
            <a:avLst/>
          </a:prstGeom>
        </p:spPr>
        <p:txBody>
          <a:bodyPr wrap="square" lIns="0"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 b="1" i="0">
                <a:solidFill>
                  <a:schemeClr val="bg1"/>
                </a:solidFill>
                <a:effectLst/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z="2000"/>
              <a:t>Speaker’s name and organization – </a:t>
            </a:r>
            <a:br>
              <a:rPr lang="en-US" sz="2000"/>
            </a:br>
            <a:r>
              <a:rPr lang="en-US" sz="2000"/>
              <a:t>20 Point Arial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1363" y="6013331"/>
            <a:ext cx="4386967" cy="599770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1800" b="0" i="0">
                <a:solidFill>
                  <a:schemeClr val="bg1"/>
                </a:solidFill>
                <a:effectLst/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/>
              <a:t>Date – 18 point Arial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6226F1F-5BB7-6313-8168-25403A0B1F68}"/>
              </a:ext>
            </a:extLst>
          </p:cNvPr>
          <p:cNvCxnSpPr>
            <a:cxnSpLocks/>
          </p:cNvCxnSpPr>
          <p:nvPr userDrawn="1"/>
        </p:nvCxnSpPr>
        <p:spPr>
          <a:xfrm flipH="1">
            <a:off x="452485" y="4858793"/>
            <a:ext cx="3591614" cy="0"/>
          </a:xfrm>
          <a:prstGeom prst="line">
            <a:avLst/>
          </a:prstGeom>
          <a:ln w="6350">
            <a:solidFill>
              <a:srgbClr val="DEFF3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781D82A-A780-4699-DE84-81E5F6EB629B}"/>
              </a:ext>
            </a:extLst>
          </p:cNvPr>
          <p:cNvCxnSpPr>
            <a:cxnSpLocks/>
          </p:cNvCxnSpPr>
          <p:nvPr userDrawn="1"/>
        </p:nvCxnSpPr>
        <p:spPr>
          <a:xfrm flipH="1">
            <a:off x="452485" y="3356212"/>
            <a:ext cx="4440026" cy="0"/>
          </a:xfrm>
          <a:prstGeom prst="line">
            <a:avLst/>
          </a:prstGeom>
          <a:ln w="6350">
            <a:solidFill>
              <a:srgbClr val="DEFF3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7F4FB49-1441-8A9C-A91F-A6BDFE131C1B}"/>
              </a:ext>
            </a:extLst>
          </p:cNvPr>
          <p:cNvCxnSpPr>
            <a:cxnSpLocks/>
          </p:cNvCxnSpPr>
          <p:nvPr userDrawn="1"/>
        </p:nvCxnSpPr>
        <p:spPr>
          <a:xfrm flipH="1">
            <a:off x="452485" y="5943348"/>
            <a:ext cx="2992051" cy="0"/>
          </a:xfrm>
          <a:prstGeom prst="line">
            <a:avLst/>
          </a:prstGeom>
          <a:ln w="6350">
            <a:solidFill>
              <a:srgbClr val="DEFF3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1209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extLst>
    <p:ext uri="{DCECCB84-F9BA-43D5-87BE-67443E8EF086}">
      <p15:sldGuideLst xmlns:p15="http://schemas.microsoft.com/office/powerpoint/2012/main">
        <p15:guide id="1" orient="horz" pos="4200">
          <p15:clr>
            <a:srgbClr val="FBAE40"/>
          </p15:clr>
        </p15:guide>
        <p15:guide id="2" pos="168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C_Closing_Q&amp;A_Ba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467492" y="3411244"/>
            <a:ext cx="4663802" cy="2459710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algn="l">
              <a:defRPr sz="4800" b="1" i="0" baseline="0">
                <a:solidFill>
                  <a:schemeClr val="bg1"/>
                </a:solidFill>
                <a:effectLst/>
                <a:latin typeface="Arial"/>
                <a:cs typeface="Arial"/>
              </a:defRPr>
            </a:lvl1pPr>
          </a:lstStyle>
          <a:p>
            <a:r>
              <a:rPr lang="en-US"/>
              <a:t>Closing</a:t>
            </a:r>
            <a:br>
              <a:rPr lang="en-US"/>
            </a:br>
            <a:r>
              <a:rPr lang="en-US"/>
              <a:t>Questions</a:t>
            </a:r>
            <a:br>
              <a:rPr lang="en-US"/>
            </a:br>
            <a:r>
              <a:rPr lang="en-US"/>
              <a:t>Backup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F7DE9F7-68DD-380F-1FBC-B65464F7172E}"/>
              </a:ext>
            </a:extLst>
          </p:cNvPr>
          <p:cNvCxnSpPr>
            <a:cxnSpLocks/>
          </p:cNvCxnSpPr>
          <p:nvPr userDrawn="1"/>
        </p:nvCxnSpPr>
        <p:spPr>
          <a:xfrm flipH="1">
            <a:off x="452485" y="3356212"/>
            <a:ext cx="4440026" cy="0"/>
          </a:xfrm>
          <a:prstGeom prst="line">
            <a:avLst/>
          </a:prstGeom>
          <a:ln w="6350">
            <a:solidFill>
              <a:srgbClr val="DEFF3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FEFD5EF-061F-0AB3-65BF-E452F0631C91}"/>
              </a:ext>
            </a:extLst>
          </p:cNvPr>
          <p:cNvCxnSpPr>
            <a:cxnSpLocks/>
          </p:cNvCxnSpPr>
          <p:nvPr userDrawn="1"/>
        </p:nvCxnSpPr>
        <p:spPr>
          <a:xfrm flipH="1">
            <a:off x="452485" y="5943348"/>
            <a:ext cx="2992051" cy="0"/>
          </a:xfrm>
          <a:prstGeom prst="line">
            <a:avLst/>
          </a:prstGeom>
          <a:ln w="6350">
            <a:solidFill>
              <a:srgbClr val="DEFF3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2404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3.jpe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7F9E07D7-5050-5BA0-6EDF-2AD1DC9F4F5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25598241-52B0-62DB-2142-8C2D2DDF9ACC}"/>
              </a:ext>
            </a:extLst>
          </p:cNvPr>
          <p:cNvSpPr/>
          <p:nvPr userDrawn="1"/>
        </p:nvSpPr>
        <p:spPr>
          <a:xfrm>
            <a:off x="0" y="206477"/>
            <a:ext cx="12192000" cy="6858000"/>
          </a:xfrm>
          <a:prstGeom prst="rect">
            <a:avLst/>
          </a:prstGeom>
          <a:gradFill>
            <a:gsLst>
              <a:gs pos="30000">
                <a:schemeClr val="tx1">
                  <a:alpha val="40000"/>
                </a:schemeClr>
              </a:gs>
              <a:gs pos="100000">
                <a:schemeClr val="tx1">
                  <a:alpha val="50000"/>
                </a:schemeClr>
              </a:gs>
            </a:gsLst>
            <a:lin ang="16200000" scaled="1"/>
          </a:gradFill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5" descr="Logo, company name&#10;&#10;Description automatically generated">
            <a:extLst>
              <a:ext uri="{FF2B5EF4-FFF2-40B4-BE49-F238E27FC236}">
                <a16:creationId xmlns:a16="http://schemas.microsoft.com/office/drawing/2014/main" id="{7D76FE7E-502A-E02E-BFE1-08449EAFB37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 cstate="screen">
            <a:grayscl/>
            <a:alphaModFix amt="3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665208" y="286134"/>
            <a:ext cx="2257343" cy="64716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55F94F9-00DC-0938-EC90-D2E6455474EE}"/>
              </a:ext>
            </a:extLst>
          </p:cNvPr>
          <p:cNvSpPr txBox="1"/>
          <p:nvPr userDrawn="1"/>
        </p:nvSpPr>
        <p:spPr>
          <a:xfrm>
            <a:off x="8168054" y="6488668"/>
            <a:ext cx="40239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Short Name of Project- no acronyms</a:t>
            </a:r>
          </a:p>
        </p:txBody>
      </p:sp>
    </p:spTree>
    <p:extLst>
      <p:ext uri="{BB962C8B-B14F-4D97-AF65-F5344CB8AC3E}">
        <p14:creationId xmlns:p14="http://schemas.microsoft.com/office/powerpoint/2010/main" val="3604410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006" r:id="rId1"/>
    <p:sldLayoutId id="2147485005" r:id="rId2"/>
    <p:sldLayoutId id="2147485007" r:id="rId3"/>
    <p:sldLayoutId id="2147485008" r:id="rId4"/>
    <p:sldLayoutId id="2147485009" r:id="rId5"/>
    <p:sldLayoutId id="2147485010" r:id="rId6"/>
    <p:sldLayoutId id="2147485011" r:id="rId7"/>
  </p:sldLayoutIdLst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260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i="1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i="1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>
            <a:extLst>
              <a:ext uri="{FF2B5EF4-FFF2-40B4-BE49-F238E27FC236}">
                <a16:creationId xmlns:a16="http://schemas.microsoft.com/office/drawing/2014/main" id="{AB210FB3-5368-28E9-43B6-9328A20609E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" y="0"/>
            <a:ext cx="12192000" cy="6867498"/>
          </a:xfrm>
          <a:prstGeom prst="rect">
            <a:avLst/>
          </a:prstGeom>
        </p:spPr>
      </p:pic>
      <p:sp>
        <p:nvSpPr>
          <p:cNvPr id="4" name="Freeform 3">
            <a:extLst>
              <a:ext uri="{FF2B5EF4-FFF2-40B4-BE49-F238E27FC236}">
                <a16:creationId xmlns:a16="http://schemas.microsoft.com/office/drawing/2014/main" id="{4CFA3B53-4861-EA97-4CD9-BC21BF75BFC5}"/>
              </a:ext>
            </a:extLst>
          </p:cNvPr>
          <p:cNvSpPr/>
          <p:nvPr userDrawn="1"/>
        </p:nvSpPr>
        <p:spPr>
          <a:xfrm flipH="1">
            <a:off x="-1" y="0"/>
            <a:ext cx="7456602" cy="6858000"/>
          </a:xfrm>
          <a:custGeom>
            <a:avLst/>
            <a:gdLst>
              <a:gd name="connsiteX0" fmla="*/ 0 w 5005633"/>
              <a:gd name="connsiteY0" fmla="*/ 0 h 6966408"/>
              <a:gd name="connsiteX1" fmla="*/ 2818614 w 5005633"/>
              <a:gd name="connsiteY1" fmla="*/ 6966408 h 6966408"/>
              <a:gd name="connsiteX2" fmla="*/ 5005633 w 5005633"/>
              <a:gd name="connsiteY2" fmla="*/ 6966408 h 6966408"/>
              <a:gd name="connsiteX3" fmla="*/ 5005633 w 5005633"/>
              <a:gd name="connsiteY3" fmla="*/ 56561 h 6966408"/>
              <a:gd name="connsiteX4" fmla="*/ 0 w 5005633"/>
              <a:gd name="connsiteY4" fmla="*/ 0 h 6966408"/>
              <a:gd name="connsiteX0" fmla="*/ 0 w 4998804"/>
              <a:gd name="connsiteY0" fmla="*/ 9427 h 6909847"/>
              <a:gd name="connsiteX1" fmla="*/ 2811785 w 4998804"/>
              <a:gd name="connsiteY1" fmla="*/ 6909847 h 6909847"/>
              <a:gd name="connsiteX2" fmla="*/ 4998804 w 4998804"/>
              <a:gd name="connsiteY2" fmla="*/ 6909847 h 6909847"/>
              <a:gd name="connsiteX3" fmla="*/ 4998804 w 4998804"/>
              <a:gd name="connsiteY3" fmla="*/ 0 h 6909847"/>
              <a:gd name="connsiteX4" fmla="*/ 0 w 4998804"/>
              <a:gd name="connsiteY4" fmla="*/ 9427 h 6909847"/>
              <a:gd name="connsiteX0" fmla="*/ 0 w 4998804"/>
              <a:gd name="connsiteY0" fmla="*/ 9427 h 6909847"/>
              <a:gd name="connsiteX1" fmla="*/ 1814757 w 4998804"/>
              <a:gd name="connsiteY1" fmla="*/ 6909847 h 6909847"/>
              <a:gd name="connsiteX2" fmla="*/ 4998804 w 4998804"/>
              <a:gd name="connsiteY2" fmla="*/ 6909847 h 6909847"/>
              <a:gd name="connsiteX3" fmla="*/ 4998804 w 4998804"/>
              <a:gd name="connsiteY3" fmla="*/ 0 h 6909847"/>
              <a:gd name="connsiteX4" fmla="*/ 0 w 4998804"/>
              <a:gd name="connsiteY4" fmla="*/ 9427 h 6909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98804" h="6909847">
                <a:moveTo>
                  <a:pt x="0" y="9427"/>
                </a:moveTo>
                <a:lnTo>
                  <a:pt x="1814757" y="6909847"/>
                </a:lnTo>
                <a:lnTo>
                  <a:pt x="4998804" y="6909847"/>
                </a:lnTo>
                <a:lnTo>
                  <a:pt x="4998804" y="0"/>
                </a:lnTo>
                <a:lnTo>
                  <a:pt x="0" y="9427"/>
                </a:lnTo>
                <a:close/>
              </a:path>
            </a:pathLst>
          </a:custGeom>
          <a:solidFill>
            <a:schemeClr val="tx1"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D9893A-E42C-E4FB-348A-0958BF0DEFAB}"/>
              </a:ext>
            </a:extLst>
          </p:cNvPr>
          <p:cNvSpPr txBox="1"/>
          <p:nvPr userDrawn="1"/>
        </p:nvSpPr>
        <p:spPr>
          <a:xfrm>
            <a:off x="358216" y="2406719"/>
            <a:ext cx="5247454" cy="734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Times New Roman" panose="02020603050405020304" pitchFamily="18" charset="0"/>
              </a:rPr>
              <a:t>COSMIC Capstone Challenge: </a:t>
            </a:r>
          </a:p>
          <a:p>
            <a:pPr marL="0" marR="0" lvl="0" indent="0" algn="l" defTabSz="457200" rtl="0" eaLnBrk="1" fontAlgn="auto" latinLnBrk="0" hangingPunct="1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Times New Roman" panose="02020603050405020304" pitchFamily="18" charset="0"/>
              </a:rPr>
              <a:t>Mid Design Brief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91002B5-A2DA-A5F7-79AF-7A2ABD59E556}"/>
              </a:ext>
            </a:extLst>
          </p:cNvPr>
          <p:cNvCxnSpPr>
            <a:cxnSpLocks/>
          </p:cNvCxnSpPr>
          <p:nvPr userDrawn="1"/>
        </p:nvCxnSpPr>
        <p:spPr>
          <a:xfrm flipH="1">
            <a:off x="4749569" y="0"/>
            <a:ext cx="2707032" cy="6867498"/>
          </a:xfrm>
          <a:prstGeom prst="line">
            <a:avLst/>
          </a:prstGeom>
          <a:ln w="12700" cap="sq">
            <a:solidFill>
              <a:srgbClr val="DEFF31"/>
            </a:solidFill>
            <a:prstDash val="solid"/>
            <a:miter lim="800000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D9E9DA52-5585-7ABA-49A7-18506C7F7921}"/>
              </a:ext>
            </a:extLst>
          </p:cNvPr>
          <p:cNvGrpSpPr/>
          <p:nvPr userDrawn="1"/>
        </p:nvGrpSpPr>
        <p:grpSpPr>
          <a:xfrm>
            <a:off x="360955" y="767220"/>
            <a:ext cx="5448695" cy="1611713"/>
            <a:chOff x="6069321" y="4445180"/>
            <a:chExt cx="5448695" cy="1611713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BD12553F-DC16-A9C5-878E-3F0E259BA6D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1074" t="-7753" r="-1074" b="-7753"/>
            <a:stretch/>
          </p:blipFill>
          <p:spPr>
            <a:xfrm>
              <a:off x="6069321" y="4445180"/>
              <a:ext cx="5448695" cy="1611713"/>
            </a:xfrm>
            <a:prstGeom prst="rect">
              <a:avLst/>
            </a:prstGeom>
            <a:effectLst/>
          </p:spPr>
        </p:pic>
        <p:sp>
          <p:nvSpPr>
            <p:cNvPr id="11" name="Subtitle 2">
              <a:extLst>
                <a:ext uri="{FF2B5EF4-FFF2-40B4-BE49-F238E27FC236}">
                  <a16:creationId xmlns:a16="http://schemas.microsoft.com/office/drawing/2014/main" id="{CB621015-9C26-300D-3EF9-9911DFFB6271}"/>
                </a:ext>
              </a:extLst>
            </p:cNvPr>
            <p:cNvSpPr txBox="1">
              <a:spLocks/>
            </p:cNvSpPr>
            <p:nvPr/>
          </p:nvSpPr>
          <p:spPr>
            <a:xfrm>
              <a:off x="8067805" y="5350942"/>
              <a:ext cx="3388942" cy="303768"/>
            </a:xfrm>
            <a:prstGeom prst="rect">
              <a:avLst/>
            </a:prstGeom>
          </p:spPr>
          <p:txBody>
            <a:bodyPr wrap="square" lIns="0" rIns="0" anchor="ctr">
              <a:noAutofit/>
            </a:bodyPr>
            <a:lstStyle>
              <a:lvl1pPr marL="0" marR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 sz="2000" b="1" i="0" kern="1200">
                  <a:solidFill>
                    <a:schemeClr val="bg1"/>
                  </a:solidFill>
                  <a:effectLst>
                    <a:outerShdw blurRad="50800" dist="50800" dir="4260000" algn="tl" rotWithShape="0">
                      <a:prstClr val="black"/>
                    </a:outerShdw>
                  </a:effectLst>
                  <a:latin typeface="Arial"/>
                  <a:ea typeface="+mn-ea"/>
                  <a:cs typeface="Arial"/>
                </a:defRPr>
              </a:lvl1pPr>
              <a:lvl2pPr marL="4572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i="1" kern="1200">
                  <a:solidFill>
                    <a:schemeClr val="tx1">
                      <a:tint val="75000"/>
                    </a:schemeClr>
                  </a:solidFill>
                  <a:latin typeface="Arial"/>
                  <a:ea typeface="+mn-ea"/>
                  <a:cs typeface="Arial"/>
                </a:defRPr>
              </a:lvl2pPr>
              <a:lvl3pPr marL="9144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Arial"/>
                  <a:ea typeface="+mn-ea"/>
                  <a:cs typeface="Arial"/>
                </a:defRPr>
              </a:lvl3pPr>
              <a:lvl4pPr marL="13716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i="1" kern="1200">
                  <a:solidFill>
                    <a:schemeClr val="tx1">
                      <a:tint val="75000"/>
                    </a:schemeClr>
                  </a:solidFill>
                  <a:latin typeface="Arial"/>
                  <a:ea typeface="+mn-ea"/>
                  <a:cs typeface="Arial"/>
                </a:defRPr>
              </a:lvl4pPr>
              <a:lvl5pPr marL="18288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Arial"/>
                  <a:ea typeface="+mn-ea"/>
                  <a:cs typeface="Arial"/>
                </a:defRPr>
              </a:lvl5pPr>
              <a:lvl6pPr marL="22860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b="0" i="1">
                  <a:solidFill>
                    <a:srgbClr val="BBDF19"/>
                  </a:solidFill>
                  <a:effectLst/>
                  <a:latin typeface="+mn-lt"/>
                  <a:cs typeface="Times New Roman" panose="02020603050405020304" pitchFamily="18" charset="0"/>
                </a:rPr>
                <a:t>THE POWER OF COLLABORATION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85546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015" r:id="rId1"/>
    <p:sldLayoutId id="2147485016" r:id="rId2"/>
    <p:sldLayoutId id="2147485017" r:id="rId3"/>
    <p:sldLayoutId id="2147485018" r:id="rId4"/>
  </p:sldLayoutIdLst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260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i="1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i="1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C5F3457-BA7B-F6DF-5ACC-996129F0B4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1946" y="3429000"/>
            <a:ext cx="11121745" cy="1361795"/>
          </a:xfrm>
        </p:spPr>
        <p:txBody>
          <a:bodyPr lIns="0" tIns="45720" rIns="91440" bIns="45720" anchor="ctr" anchorCtr="0">
            <a:noAutofit/>
          </a:bodyPr>
          <a:lstStyle/>
          <a:p>
            <a:r>
              <a:rPr lang="en-US" dirty="0"/>
              <a:t>Team Name, Institute:</a:t>
            </a:r>
            <a:br>
              <a:rPr lang="en-US" dirty="0"/>
            </a:br>
            <a:r>
              <a:rPr lang="en-US" dirty="0"/>
              <a:t>Full Name of Project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2DEA3931-E381-CC7C-6DE3-0588D02D20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1946" y="4918230"/>
            <a:ext cx="5413145" cy="967666"/>
          </a:xfrm>
        </p:spPr>
        <p:txBody>
          <a:bodyPr/>
          <a:lstStyle/>
          <a:p>
            <a:r>
              <a:rPr lang="en-US" sz="1600" b="0" i="0" u="none" strike="noStrike" dirty="0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Students: Names of students</a:t>
            </a:r>
          </a:p>
          <a:p>
            <a:r>
              <a:rPr lang="en-US" sz="1600" b="0" i="0" u="none" strike="noStrike" dirty="0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A</a:t>
            </a:r>
            <a:r>
              <a:rPr lang="en-US" sz="1600" b="0" dirty="0">
                <a:solidFill>
                  <a:srgbClr val="FFFFFF"/>
                </a:solidFill>
                <a:latin typeface="Arial" panose="020B0604020202020204" pitchFamily="34" charset="0"/>
              </a:rPr>
              <a:t>dvisor: Advisor Name(s)</a:t>
            </a:r>
          </a:p>
          <a:p>
            <a:r>
              <a:rPr lang="en-US" sz="1600" b="0" i="0" u="none" strike="noStrike" dirty="0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Mentor: Mentor Name(s</a:t>
            </a:r>
            <a:r>
              <a:rPr lang="en-US" sz="1600" b="0" dirty="0">
                <a:solidFill>
                  <a:srgbClr val="FFFFFF"/>
                </a:solidFill>
                <a:latin typeface="Arial" panose="020B0604020202020204" pitchFamily="34" charset="0"/>
              </a:rPr>
              <a:t>)</a:t>
            </a:r>
            <a:endParaRPr lang="en-US" sz="1600" b="0" i="0" u="none" strike="noStrike" dirty="0"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DED111C-CD03-33F8-BE47-3EBE62DF1FE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1363" y="6013331"/>
            <a:ext cx="4386967" cy="276258"/>
          </a:xfrm>
        </p:spPr>
        <p:txBody>
          <a:bodyPr/>
          <a:lstStyle/>
          <a:p>
            <a:r>
              <a:rPr lang="en-US"/>
              <a:t>December 8,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504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C3997-C104-5EA3-1D73-4AF508D6D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Meta: Template Guidelines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56FAC1-D887-D61D-D29C-5662923B01BE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 vert="horz" lIns="91440" tIns="45720" rIns="91440" bIns="45720" anchor="t"/>
          <a:lstStyle/>
          <a:p>
            <a:r>
              <a:rPr lang="en-US" dirty="0"/>
              <a:t>You can use any template you want– you can choose to use the COSMIC template, or you can use your own template</a:t>
            </a:r>
          </a:p>
          <a:p>
            <a:endParaRPr lang="en-US" dirty="0"/>
          </a:p>
          <a:p>
            <a:r>
              <a:rPr lang="en-US" dirty="0"/>
              <a:t>Whichever template you use, include the key elements described here</a:t>
            </a:r>
          </a:p>
          <a:p>
            <a:endParaRPr lang="en-US" dirty="0"/>
          </a:p>
          <a:p>
            <a:r>
              <a:rPr lang="en-US" dirty="0"/>
              <a:t>If you use this template, you may want to replace COSMIC logos with your own </a:t>
            </a:r>
          </a:p>
          <a:p>
            <a:pPr lvl="1"/>
            <a:r>
              <a:rPr lang="en-US" dirty="0"/>
              <a:t>For main body slides like this, replace the upper right  COSMIC logo via “View: Slide Master” &amp; go to slide marked 1</a:t>
            </a:r>
          </a:p>
          <a:p>
            <a:pPr lvl="1"/>
            <a:r>
              <a:rPr lang="en-US" dirty="0"/>
              <a:t>To edit the title slide, use “View: Slide Master” &amp; go to slide marked 2</a:t>
            </a:r>
          </a:p>
          <a:p>
            <a:pPr lvl="1"/>
            <a:endParaRPr lang="en-US" dirty="0"/>
          </a:p>
          <a:p>
            <a:r>
              <a:rPr lang="en-US" dirty="0"/>
              <a:t>Every slide should include the Short Name of your project to keep the audience oriented and in case of later arrivals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72A499-9FEB-8021-CA53-FC778DFB117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621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C3997-C104-5EA3-1D73-4AF508D6D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/>
              <a:t>Meta: Briefing Guidelines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56FAC1-D887-D61D-D29C-5662923B01BE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 vert="horz" lIns="91440" tIns="45720" rIns="91440" bIns="45720" anchor="t"/>
          <a:lstStyle/>
          <a:p>
            <a:r>
              <a:rPr lang="en-US" sz="2000" dirty="0"/>
              <a:t>The primary goal is to help C3 organizers understand what you’re doing and why you’re doing it</a:t>
            </a:r>
          </a:p>
          <a:p>
            <a:pPr lvl="1"/>
            <a:r>
              <a:rPr lang="en-US" sz="1800" dirty="0"/>
              <a:t>What is the problem you’re trying to solve?</a:t>
            </a:r>
          </a:p>
          <a:p>
            <a:endParaRPr lang="en-US" sz="2000" dirty="0"/>
          </a:p>
          <a:p>
            <a:r>
              <a:rPr lang="en-US" sz="2000" dirty="0"/>
              <a:t>As you put together your charts, recall you have 5 minutes to brief</a:t>
            </a:r>
          </a:p>
          <a:p>
            <a:pPr lvl="1"/>
            <a:r>
              <a:rPr lang="en-US" sz="1800" dirty="0"/>
              <a:t>Recommend creating a “time budget” to allocate to various elements</a:t>
            </a:r>
          </a:p>
          <a:p>
            <a:pPr lvl="1"/>
            <a:r>
              <a:rPr lang="en-US" sz="1800" dirty="0"/>
              <a:t>Make decisions on what to include– while we have guidance, it is not cookie cutter</a:t>
            </a:r>
          </a:p>
          <a:p>
            <a:pPr lvl="1"/>
            <a:r>
              <a:rPr lang="en-US" sz="1800" dirty="0"/>
              <a:t>You’re not limited to 3 charts, as images are often better </a:t>
            </a:r>
            <a:r>
              <a:rPr lang="en-US" sz="1800"/>
              <a:t>if bigger, </a:t>
            </a:r>
            <a:r>
              <a:rPr lang="en-US" sz="1800" dirty="0"/>
              <a:t>but don’t get into too </a:t>
            </a:r>
            <a:r>
              <a:rPr lang="en-US" sz="1800"/>
              <a:t>much detail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Remember this is the first time the audience is seeing these, images are very helpful</a:t>
            </a:r>
          </a:p>
          <a:p>
            <a:endParaRPr lang="en-US" sz="2000" dirty="0"/>
          </a:p>
          <a:p>
            <a:r>
              <a:rPr lang="en-US" sz="2000" dirty="0"/>
              <a:t>Focus on quality of presentation rather than how dense a slide can be packed</a:t>
            </a:r>
          </a:p>
          <a:p>
            <a:pPr lvl="1"/>
            <a:r>
              <a:rPr lang="en-US" sz="1800" dirty="0"/>
              <a:t>Many details should be reserved for the final presentation and/or paper/written report</a:t>
            </a:r>
          </a:p>
          <a:p>
            <a:pPr lvl="1"/>
            <a:endParaRPr lang="en-US" sz="1800" dirty="0"/>
          </a:p>
          <a:p>
            <a:endParaRPr lang="en-US" sz="2000" dirty="0"/>
          </a:p>
          <a:p>
            <a:pPr lvl="1"/>
            <a:endParaRPr lang="en-US" sz="18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72A499-9FEB-8021-CA53-FC778DFB117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834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C3997-C104-5EA3-1D73-4AF508D6D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Team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56FAC1-D887-D61D-D29C-5662923B01BE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 vert="horz" lIns="91440" tIns="45720" rIns="91440" bIns="45720" anchor="t"/>
          <a:lstStyle/>
          <a:p>
            <a:r>
              <a:rPr lang="en-US" dirty="0"/>
              <a:t>This is about who you are</a:t>
            </a:r>
          </a:p>
          <a:p>
            <a:endParaRPr lang="en-US" dirty="0"/>
          </a:p>
          <a:p>
            <a:r>
              <a:rPr lang="en-US" dirty="0"/>
              <a:t>Your university &amp; team name</a:t>
            </a:r>
          </a:p>
          <a:p>
            <a:endParaRPr lang="en-US" dirty="0"/>
          </a:p>
          <a:p>
            <a:r>
              <a:rPr lang="en-US" dirty="0"/>
              <a:t>Names and photos of team (may include advisor and mentor)</a:t>
            </a:r>
          </a:p>
          <a:p>
            <a:endParaRPr lang="en-US" dirty="0"/>
          </a:p>
          <a:p>
            <a:r>
              <a:rPr lang="en-US" dirty="0"/>
              <a:t>A one-liner that captures the essence of your proposed project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72A499-9FEB-8021-CA53-FC778DFB117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Full Name of Project</a:t>
            </a:r>
          </a:p>
        </p:txBody>
      </p:sp>
    </p:spTree>
    <p:extLst>
      <p:ext uri="{BB962C8B-B14F-4D97-AF65-F5344CB8AC3E}">
        <p14:creationId xmlns:p14="http://schemas.microsoft.com/office/powerpoint/2010/main" val="1649126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C3997-C104-5EA3-1D73-4AF508D6D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Executive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56FAC1-D887-D61D-D29C-5662923B01BE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 vert="horz" lIns="91440" tIns="45720" rIns="91440" bIns="45720" anchor="t"/>
          <a:lstStyle/>
          <a:p>
            <a:r>
              <a:rPr lang="en-US" dirty="0"/>
              <a:t>Describe problem identified</a:t>
            </a:r>
          </a:p>
          <a:p>
            <a:endParaRPr lang="en-US" dirty="0"/>
          </a:p>
          <a:p>
            <a:r>
              <a:rPr lang="en-US" dirty="0"/>
              <a:t>What is the capability you’re proposing</a:t>
            </a:r>
          </a:p>
          <a:p>
            <a:endParaRPr lang="en-US" dirty="0"/>
          </a:p>
          <a:p>
            <a:r>
              <a:rPr lang="en-US" dirty="0"/>
              <a:t>How does it solve the problem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Don’t overload this chart; a few short bullets &amp; perhaps a single image to set the stage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72A499-9FEB-8021-CA53-FC778DFB117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Full Name of Project</a:t>
            </a:r>
          </a:p>
        </p:txBody>
      </p:sp>
    </p:spTree>
    <p:extLst>
      <p:ext uri="{BB962C8B-B14F-4D97-AF65-F5344CB8AC3E}">
        <p14:creationId xmlns:p14="http://schemas.microsoft.com/office/powerpoint/2010/main" val="2650423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F4A1AAF-9C87-D1F4-DF5D-A768D3B2A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Projected Path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16017C-C18E-69B4-6E0A-DE69FE52DDFF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en-US" dirty="0"/>
              <a:t>Tell us what you have planned for the balance of the year and beyond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377EA1A-E2CB-A5D9-D111-396D0140298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90642F4-9DC3-F8F5-CC5B-6660810A7E9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37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5_Corporate Template_Security Markings">
  <a:themeElements>
    <a:clrScheme name="Aerospace New Colors">
      <a:dk1>
        <a:srgbClr val="000000"/>
      </a:dk1>
      <a:lt1>
        <a:sysClr val="window" lastClr="FFFFFF"/>
      </a:lt1>
      <a:dk2>
        <a:srgbClr val="6F6F70"/>
      </a:dk2>
      <a:lt2>
        <a:srgbClr val="2E008B"/>
      </a:lt2>
      <a:accent1>
        <a:srgbClr val="5E8AB4"/>
      </a:accent1>
      <a:accent2>
        <a:srgbClr val="9B7793"/>
      </a:accent2>
      <a:accent3>
        <a:srgbClr val="FF8F1C"/>
      </a:accent3>
      <a:accent4>
        <a:srgbClr val="FFC72C"/>
      </a:accent4>
      <a:accent5>
        <a:srgbClr val="4F868E"/>
      </a:accent5>
      <a:accent6>
        <a:srgbClr val="A4D65E"/>
      </a:accent6>
      <a:hlink>
        <a:srgbClr val="5E8AB4"/>
      </a:hlink>
      <a:folHlink>
        <a:srgbClr val="4F868E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12700">
          <a:solidFill>
            <a:schemeClr val="tx1"/>
          </a:solidFill>
        </a:ln>
        <a:effectLst/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18026583-1834-B949-AEC7-79A5F8B7D2BC}" vid="{F7416899-8D3B-3048-96B4-400CB714FDB3}"/>
    </a:ext>
  </a:extLst>
</a:theme>
</file>

<file path=ppt/theme/theme2.xml><?xml version="1.0" encoding="utf-8"?>
<a:theme xmlns:a="http://schemas.openxmlformats.org/drawingml/2006/main" name="7_Standard Title ">
  <a:themeElements>
    <a:clrScheme name="1">
      <a:dk1>
        <a:srgbClr val="000000"/>
      </a:dk1>
      <a:lt1>
        <a:srgbClr val="FFFFFF"/>
      </a:lt1>
      <a:dk2>
        <a:srgbClr val="6F6F6F"/>
      </a:dk2>
      <a:lt2>
        <a:srgbClr val="EEECE1"/>
      </a:lt2>
      <a:accent1>
        <a:srgbClr val="5E8AB3"/>
      </a:accent1>
      <a:accent2>
        <a:srgbClr val="9B7793"/>
      </a:accent2>
      <a:accent3>
        <a:srgbClr val="FF8F1C"/>
      </a:accent3>
      <a:accent4>
        <a:srgbClr val="FFC72C"/>
      </a:accent4>
      <a:accent5>
        <a:srgbClr val="4F868E"/>
      </a:accent5>
      <a:accent6>
        <a:srgbClr val="A3D65E"/>
      </a:accent6>
      <a:hlink>
        <a:srgbClr val="5E8AB3"/>
      </a:hlink>
      <a:folHlink>
        <a:srgbClr val="4F868E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18026583-1834-B949-AEC7-79A5F8B7D2BC}" vid="{3EEB5A90-7022-1D41-8FB3-2994525087CE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97516fd4-df37-452e-933d-85e172dc1aab">
      <UserInfo>
        <DisplayName>Cydney W Eberhardt</DisplayName>
        <AccountId>410</AccountId>
        <AccountType/>
      </UserInfo>
      <UserInfo>
        <DisplayName>Parker Wishik</DisplayName>
        <AccountId>55</AccountId>
        <AccountType/>
      </UserInfo>
    </SharedWithUsers>
    <lcf76f155ced4ddcb4097134ff3c332f xmlns="6ce667f0-a615-4492-b73d-097bae858612">
      <Terms xmlns="http://schemas.microsoft.com/office/infopath/2007/PartnerControls"/>
    </lcf76f155ced4ddcb4097134ff3c332f>
    <TaxCatchAll xmlns="97516fd4-df37-452e-933d-85e172dc1aab" xsi:nil="true"/>
    <Notes xmlns="6ce667f0-a615-4492-b73d-097bae85861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D50265B5501C7438958CBA5DBFAA634" ma:contentTypeVersion="17" ma:contentTypeDescription="Create a new document." ma:contentTypeScope="" ma:versionID="7b681dabfa1c031182d9da11704ef18b">
  <xsd:schema xmlns:xsd="http://www.w3.org/2001/XMLSchema" xmlns:xs="http://www.w3.org/2001/XMLSchema" xmlns:p="http://schemas.microsoft.com/office/2006/metadata/properties" xmlns:ns2="6ce667f0-a615-4492-b73d-097bae858612" xmlns:ns3="97516fd4-df37-452e-933d-85e172dc1aab" targetNamespace="http://schemas.microsoft.com/office/2006/metadata/properties" ma:root="true" ma:fieldsID="277b090957584c960c8bfc48b4ee3553" ns2:_="" ns3:_="">
    <xsd:import namespace="6ce667f0-a615-4492-b73d-097bae858612"/>
    <xsd:import namespace="97516fd4-df37-452e-933d-85e172dc1aa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  <xsd:element ref="ns2:Not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e667f0-a615-4492-b73d-097bae85861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dcafb212-bf30-4c1c-b910-2fbed67792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23" nillable="true" ma:displayName="Notes" ma:format="Dropdown" ma:internalName="Notes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516fd4-df37-452e-933d-85e172dc1aab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1a19c5f4-a316-4478-8f8f-da571ff64348}" ma:internalName="TaxCatchAll" ma:showField="CatchAllData" ma:web="97516fd4-df37-452e-933d-85e172dc1aa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E6941D5-9B70-4FCF-8431-FD2C00B4DF1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561B769-D194-4AE7-9D3D-107ABC3B3746}">
  <ds:schemaRefs>
    <ds:schemaRef ds:uri="http://purl.org/dc/elements/1.1/"/>
    <ds:schemaRef ds:uri="http://purl.org/dc/dcmitype/"/>
    <ds:schemaRef ds:uri="6ce667f0-a615-4492-b73d-097bae858612"/>
    <ds:schemaRef ds:uri="http://www.w3.org/XML/1998/namespace"/>
    <ds:schemaRef ds:uri="http://schemas.microsoft.com/office/2006/documentManagement/types"/>
    <ds:schemaRef ds:uri="97516fd4-df37-452e-933d-85e172dc1aab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6AA93E7F-3B3B-490D-817E-3117025810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ce667f0-a615-4492-b73d-097bae858612"/>
    <ds:schemaRef ds:uri="97516fd4-df37-452e-933d-85e172dc1a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2021_Aerospace_Template_16-9</Template>
  <TotalTime>19642</TotalTime>
  <Words>389</Words>
  <Application>Microsoft Office PowerPoint</Application>
  <PresentationFormat>Widescreen</PresentationFormat>
  <Paragraphs>49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5_Corporate Template_Security Markings</vt:lpstr>
      <vt:lpstr>7_Standard Title </vt:lpstr>
      <vt:lpstr>Team Name, Institute: Full Name of Project</vt:lpstr>
      <vt:lpstr>Meta: Template Guidelines</vt:lpstr>
      <vt:lpstr>Meta: Briefing Guidelines</vt:lpstr>
      <vt:lpstr>Team Overview</vt:lpstr>
      <vt:lpstr>Executive Summary</vt:lpstr>
      <vt:lpstr>Projected Path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COSMIC Overview</dc:title>
  <dc:subject/>
  <dc:creator>Greg Richardson</dc:creator>
  <cp:keywords/>
  <dc:description/>
  <cp:lastModifiedBy>Rachel Ferrone</cp:lastModifiedBy>
  <cp:revision>8</cp:revision>
  <cp:lastPrinted>2023-06-08T11:58:39Z</cp:lastPrinted>
  <dcterms:created xsi:type="dcterms:W3CDTF">2022-01-07T19:15:08Z</dcterms:created>
  <dcterms:modified xsi:type="dcterms:W3CDTF">2025-09-18T18:15:05Z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0x0101002D50265B5501C7438958CBA5DBFAA634</vt:lpwstr>
  </property>
  <property fmtid="{D5CDD505-2E9C-101B-9397-08002B2CF9AE}" pid="3" name="_dlc_DocIdItemGuid">
    <vt:lpwstr>b2795d5c-0e71-4094-b422-25e34e9c6bf0</vt:lpwstr>
  </property>
  <property fmtid="{D5CDD505-2E9C-101B-9397-08002B2CF9AE}" pid="4" name="MediaServiceImageTags">
    <vt:lpwstr/>
  </property>
</Properties>
</file>