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04" r:id="rId4"/>
    <p:sldMasterId id="2147485014" r:id="rId5"/>
  </p:sldMasterIdLst>
  <p:notesMasterIdLst>
    <p:notesMasterId r:id="rId30"/>
  </p:notesMasterIdLst>
  <p:handoutMasterIdLst>
    <p:handoutMasterId r:id="rId31"/>
  </p:handoutMasterIdLst>
  <p:sldIdLst>
    <p:sldId id="37941" r:id="rId6"/>
    <p:sldId id="2072577890" r:id="rId7"/>
    <p:sldId id="2072577896" r:id="rId8"/>
    <p:sldId id="2072577897" r:id="rId9"/>
    <p:sldId id="2072577861" r:id="rId10"/>
    <p:sldId id="2072577876" r:id="rId11"/>
    <p:sldId id="2072577877" r:id="rId12"/>
    <p:sldId id="2072577878" r:id="rId13"/>
    <p:sldId id="2072577881" r:id="rId14"/>
    <p:sldId id="2072577898" r:id="rId15"/>
    <p:sldId id="2072577882" r:id="rId16"/>
    <p:sldId id="2072577880" r:id="rId17"/>
    <p:sldId id="2072577885" r:id="rId18"/>
    <p:sldId id="2072577879" r:id="rId19"/>
    <p:sldId id="2072577884" r:id="rId20"/>
    <p:sldId id="2072577891" r:id="rId21"/>
    <p:sldId id="2072577893" r:id="rId22"/>
    <p:sldId id="2072577892" r:id="rId23"/>
    <p:sldId id="2072577887" r:id="rId24"/>
    <p:sldId id="2072577888" r:id="rId25"/>
    <p:sldId id="2072577889" r:id="rId26"/>
    <p:sldId id="2072577875" r:id="rId27"/>
    <p:sldId id="2072577894" r:id="rId28"/>
    <p:sldId id="2072577895"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Briefing" id="{121C5FF0-C819-49CF-AB5C-14C6E6999DFA}">
          <p14:sldIdLst>
            <p14:sldId id="37941"/>
            <p14:sldId id="2072577890"/>
            <p14:sldId id="2072577896"/>
            <p14:sldId id="2072577897"/>
            <p14:sldId id="2072577861"/>
            <p14:sldId id="2072577876"/>
            <p14:sldId id="2072577877"/>
            <p14:sldId id="2072577878"/>
            <p14:sldId id="2072577881"/>
            <p14:sldId id="2072577898"/>
            <p14:sldId id="2072577882"/>
            <p14:sldId id="2072577880"/>
            <p14:sldId id="2072577885"/>
            <p14:sldId id="2072577879"/>
            <p14:sldId id="2072577884"/>
            <p14:sldId id="2072577891"/>
            <p14:sldId id="2072577893"/>
            <p14:sldId id="2072577892"/>
            <p14:sldId id="2072577887"/>
            <p14:sldId id="2072577888"/>
            <p14:sldId id="2072577889"/>
            <p14:sldId id="2072577875"/>
            <p14:sldId id="2072577894"/>
            <p14:sldId id="2072577895"/>
          </p14:sldIdLst>
        </p14:section>
        <p14:section name="Backups" id="{C41E1B51-599A-43C7-B14C-9D257582B9C7}">
          <p14:sldIdLst/>
        </p14:section>
      </p14:sectionLst>
    </p:ext>
    <p:ext uri="{EFAFB233-063F-42B5-8137-9DF3F51BA10A}">
      <p15:sldGuideLst xmlns:p15="http://schemas.microsoft.com/office/powerpoint/2012/main">
        <p15:guide id="1" orient="horz" pos="437" userDrawn="1">
          <p15:clr>
            <a:srgbClr val="A4A3A4"/>
          </p15:clr>
        </p15:guide>
        <p15:guide id="2" orient="horz" pos="3072" userDrawn="1">
          <p15:clr>
            <a:srgbClr val="A4A3A4"/>
          </p15:clr>
        </p15:guide>
        <p15:guide id="3" orient="horz" pos="1440" userDrawn="1">
          <p15:clr>
            <a:srgbClr val="A4A3A4"/>
          </p15:clr>
        </p15:guide>
        <p15:guide id="4" pos="696" userDrawn="1">
          <p15:clr>
            <a:srgbClr val="A4A3A4"/>
          </p15:clr>
        </p15:guide>
        <p15:guide id="5" pos="7328" userDrawn="1">
          <p15:clr>
            <a:srgbClr val="A4A3A4"/>
          </p15:clr>
        </p15:guide>
        <p15:guide id="6" pos="4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A45226-1033-FBE0-75A6-1A9BB0469615}" name="Tessa T Rodriguez" initials="TR" userId="S::e32655@aero.org::e49d1766-6af5-4fad-bdd4-9c80eb5ae290" providerId="AD"/>
  <p188:author id="{06A83444-EB57-6585-576A-CBB6A649A11D}" name="Jacob I Rome" initials="JIR" userId="S::E25957@aero.org::89801009-ffbc-48ec-8f2c-39ae833856e4" providerId="AD"/>
  <p188:author id="{14DF9C73-DD1F-FE4F-7F25-479CA82871A1}" name="Tina E Fulkerson" initials="TEF" userId="S::e28431@aero.org::e31acff8-0d27-403c-83aa-22ea8347c2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 Ann Apostol" initials="JAA" lastIdx="2" clrIdx="0"/>
  <p:cmAuthor id="1" name="Alison Bauerlein" initials="AB" lastIdx="1" clrIdx="1">
    <p:extLst>
      <p:ext uri="{19B8F6BF-5375-455C-9EA6-DF929625EA0E}">
        <p15:presenceInfo xmlns:p15="http://schemas.microsoft.com/office/powerpoint/2012/main" userId="S::E31237@aero.org::ce3b8a86-fe00-4e51-ab09-ebac07e46e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F31"/>
    <a:srgbClr val="2B2E7D"/>
    <a:srgbClr val="2A7C74"/>
    <a:srgbClr val="001DAC"/>
    <a:srgbClr val="7030A0"/>
    <a:srgbClr val="D46C00"/>
    <a:srgbClr val="FFC000"/>
    <a:srgbClr val="7EB72E"/>
    <a:srgbClr val="A3D55E"/>
    <a:srgbClr val="615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7965E-D2F2-4C44-8E07-E447FE0ABD4D}" v="2" dt="2025-09-18T03:35:27.503"/>
    <p1510:client id="{FF7D2E7B-8BE6-48EC-A8F3-9BBB1F86FAC0}" v="1" dt="2025-09-18T18:15:45.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4660"/>
  </p:normalViewPr>
  <p:slideViewPr>
    <p:cSldViewPr snapToGrid="0">
      <p:cViewPr varScale="1">
        <p:scale>
          <a:sx n="87" d="100"/>
          <a:sy n="87" d="100"/>
        </p:scale>
        <p:origin x="86" y="62"/>
      </p:cViewPr>
      <p:guideLst>
        <p:guide orient="horz" pos="437"/>
        <p:guide orient="horz" pos="3072"/>
        <p:guide orient="horz" pos="1440"/>
        <p:guide pos="696"/>
        <p:guide pos="7328"/>
        <p:guide pos="480"/>
      </p:guideLst>
    </p:cSldViewPr>
  </p:slideViewPr>
  <p:notesTextViewPr>
    <p:cViewPr>
      <p:scale>
        <a:sx n="1" d="1"/>
        <a:sy n="1" d="1"/>
      </p:scale>
      <p:origin x="0" y="0"/>
    </p:cViewPr>
  </p:notesTextViewPr>
  <p:sorterViewPr>
    <p:cViewPr>
      <p:scale>
        <a:sx n="170" d="100"/>
        <a:sy n="170" d="100"/>
      </p:scale>
      <p:origin x="0" y="-5820"/>
    </p:cViewPr>
  </p:sorter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6" tIns="46658" rIns="93316" bIns="46658" rtlCol="0"/>
          <a:lstStyle>
            <a:lvl1pPr algn="r">
              <a:defRPr sz="1200"/>
            </a:lvl1pPr>
          </a:lstStyle>
          <a:p>
            <a:fld id="{F7DDA5E6-0336-6043-97BE-2667D5222006}" type="datetimeFigureOut">
              <a:rPr lang="en-US" smtClean="0"/>
              <a:pPr/>
              <a:t>9/18/2025</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6" tIns="46658" rIns="93316" bIns="46658" rtlCol="0" anchor="b"/>
          <a:lstStyle>
            <a:lvl1pPr algn="r">
              <a:defRPr sz="1200"/>
            </a:lvl1pPr>
          </a:lstStyle>
          <a:p>
            <a:fld id="{A2E12B18-0379-EC43-9B57-C54D0D9C72D8}" type="slidenum">
              <a:rPr lang="en-US" smtClean="0"/>
              <a:pPr/>
              <a:t>‹#›</a:t>
            </a:fld>
            <a:endParaRPr lang="en-US"/>
          </a:p>
        </p:txBody>
      </p:sp>
    </p:spTree>
    <p:extLst>
      <p:ext uri="{BB962C8B-B14F-4D97-AF65-F5344CB8AC3E}">
        <p14:creationId xmlns:p14="http://schemas.microsoft.com/office/powerpoint/2010/main" val="1443913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6" tIns="46658" rIns="93316" bIns="46658" rtlCol="0"/>
          <a:lstStyle>
            <a:lvl1pPr algn="r">
              <a:defRPr sz="1200"/>
            </a:lvl1pPr>
          </a:lstStyle>
          <a:p>
            <a:fld id="{835EEF68-F202-4D68-8499-4DCDD1E544DE}" type="datetimeFigureOut">
              <a:rPr lang="en-US" smtClean="0"/>
              <a:pPr/>
              <a:t>9/18/2025</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6" tIns="46658" rIns="93316" bIns="466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6" tIns="46658" rIns="93316" bIns="46658" rtlCol="0" anchor="b"/>
          <a:lstStyle>
            <a:lvl1pPr algn="r">
              <a:defRPr sz="1200"/>
            </a:lvl1pPr>
          </a:lstStyle>
          <a:p>
            <a:fld id="{99E4C13A-5EDB-4018-91C6-F8B752C11E71}" type="slidenum">
              <a:rPr lang="en-US" smtClean="0"/>
              <a:pPr/>
              <a:t>‹#›</a:t>
            </a:fld>
            <a:endParaRPr lang="en-US"/>
          </a:p>
        </p:txBody>
      </p:sp>
    </p:spTree>
    <p:extLst>
      <p:ext uri="{BB962C8B-B14F-4D97-AF65-F5344CB8AC3E}">
        <p14:creationId xmlns:p14="http://schemas.microsoft.com/office/powerpoint/2010/main" val="1687339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_Acronym Box_markings">
    <p:spTree>
      <p:nvGrpSpPr>
        <p:cNvPr id="1" name=""/>
        <p:cNvGrpSpPr/>
        <p:nvPr/>
      </p:nvGrpSpPr>
      <p:grpSpPr>
        <a:xfrm>
          <a:off x="0" y="0"/>
          <a:ext cx="0" cy="0"/>
          <a:chOff x="0" y="0"/>
          <a:chExt cx="0" cy="0"/>
        </a:xfrm>
      </p:grpSpPr>
      <p:sp>
        <p:nvSpPr>
          <p:cNvPr id="11" name="Text Placeholder 10"/>
          <p:cNvSpPr>
            <a:spLocks noGrp="1"/>
          </p:cNvSpPr>
          <p:nvPr>
            <p:ph type="body" sz="quarter" idx="17" hasCustomPrompt="1"/>
          </p:nvPr>
        </p:nvSpPr>
        <p:spPr>
          <a:xfrm>
            <a:off x="381742" y="6149818"/>
            <a:ext cx="9017897" cy="452437"/>
          </a:xfrm>
          <a:prstGeom prst="rect">
            <a:avLst/>
          </a:prstGeom>
        </p:spPr>
        <p:txBody>
          <a:bodyPr/>
          <a:lstStyle>
            <a:lvl1pPr marL="0" indent="0">
              <a:buFontTx/>
              <a:buNone/>
              <a:defRPr sz="1600" b="1" i="0" baseline="0">
                <a:solidFill>
                  <a:srgbClr val="DEFF31"/>
                </a:solidFill>
              </a:defRPr>
            </a:lvl1pPr>
          </a:lstStyle>
          <a:p>
            <a:pPr lvl="0"/>
            <a:r>
              <a:rPr lang="en-US"/>
              <a:t>Key Point—Arial Bold Italic, 16 point </a:t>
            </a:r>
          </a:p>
        </p:txBody>
      </p:sp>
      <p:sp>
        <p:nvSpPr>
          <p:cNvPr id="5" name="Text Placeholder 3"/>
          <p:cNvSpPr>
            <a:spLocks noGrp="1"/>
          </p:cNvSpPr>
          <p:nvPr>
            <p:ph type="body" sz="quarter" idx="18" hasCustomPrompt="1"/>
          </p:nvPr>
        </p:nvSpPr>
        <p:spPr>
          <a:xfrm>
            <a:off x="381737" y="5653378"/>
            <a:ext cx="11194743"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ACR1 = Acronym 1</a:t>
            </a:r>
            <a:br>
              <a:rPr lang="en-US"/>
            </a:br>
            <a:r>
              <a:rPr lang="en-US"/>
              <a:t>ACR2 = Acronym 2</a:t>
            </a:r>
            <a:br>
              <a:rPr lang="en-US"/>
            </a:br>
            <a:r>
              <a:rPr lang="en-US"/>
              <a:t>ACR3 = Acronym 3</a:t>
            </a:r>
            <a:br>
              <a:rPr lang="en-US"/>
            </a:br>
            <a:r>
              <a:rPr lang="en-US"/>
              <a:t>ACR4 = Acronym 4</a:t>
            </a:r>
            <a:br>
              <a:rPr lang="en-US"/>
            </a:br>
            <a:r>
              <a:rPr lang="en-US"/>
              <a:t>ACR5 = Acronym 5</a:t>
            </a:r>
            <a:br>
              <a:rPr lang="en-US"/>
            </a:br>
            <a:r>
              <a:rPr lang="en-US"/>
              <a:t>ACR6 = Acronym 6</a:t>
            </a:r>
            <a:br>
              <a:rPr lang="en-US"/>
            </a:br>
            <a:r>
              <a:rPr lang="en-US"/>
              <a:t>ACR7 = Acronym 7</a:t>
            </a:r>
            <a:br>
              <a:rPr lang="en-US"/>
            </a:br>
            <a:r>
              <a:rPr lang="en-US"/>
              <a:t>ACR8 = Acronym 8</a:t>
            </a:r>
          </a:p>
        </p:txBody>
      </p:sp>
      <p:sp>
        <p:nvSpPr>
          <p:cNvPr id="6" name="Content Placeholder 6"/>
          <p:cNvSpPr>
            <a:spLocks noGrp="1"/>
          </p:cNvSpPr>
          <p:nvPr>
            <p:ph sz="quarter" idx="15" hasCustomPrompt="1"/>
          </p:nvPr>
        </p:nvSpPr>
        <p:spPr>
          <a:xfrm>
            <a:off x="381740" y="1589103"/>
            <a:ext cx="11194741" cy="3999536"/>
          </a:xfrm>
          <a:prstGeom prst="rect">
            <a:avLst/>
          </a:prstGeom>
        </p:spPr>
        <p:txBody>
          <a:bodyPr vert="horz"/>
          <a:lstStyle>
            <a:lvl1pPr marL="282575" indent="-282575">
              <a:buClr>
                <a:srgbClr val="DEFF31"/>
              </a:buClr>
              <a:buSzPct val="130000"/>
              <a:defRPr sz="1800">
                <a:solidFill>
                  <a:schemeClr val="bg1"/>
                </a:solidFill>
              </a:defRPr>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This is a multipurpose box—use for text, tables, charts or video</a:t>
            </a:r>
          </a:p>
        </p:txBody>
      </p:sp>
      <p:sp>
        <p:nvSpPr>
          <p:cNvPr id="7" name="Title 1">
            <a:extLst>
              <a:ext uri="{FF2B5EF4-FFF2-40B4-BE49-F238E27FC236}">
                <a16:creationId xmlns:a16="http://schemas.microsoft.com/office/drawing/2014/main" id="{8288BE39-85C1-BC89-8F76-5870A859D0D6}"/>
              </a:ext>
            </a:extLst>
          </p:cNvPr>
          <p:cNvSpPr>
            <a:spLocks noGrp="1"/>
          </p:cNvSpPr>
          <p:nvPr>
            <p:ph type="title" hasCustomPrompt="1"/>
          </p:nvPr>
        </p:nvSpPr>
        <p:spPr>
          <a:xfrm>
            <a:off x="-12680" y="15086"/>
            <a:ext cx="10546081" cy="885692"/>
          </a:xfrm>
          <a:prstGeom prst="rect">
            <a:avLst/>
          </a:prstGeom>
        </p:spPr>
        <p:txBody>
          <a:bodyPr lIns="457200" bIns="0" anchor="b"/>
          <a:lstStyle>
            <a:lvl1pPr>
              <a:defRPr sz="3200" b="1" i="0" baseline="0">
                <a:solidFill>
                  <a:srgbClr val="DEFF31"/>
                </a:solidFill>
              </a:defRPr>
            </a:lvl1pPr>
          </a:lstStyle>
          <a:p>
            <a:r>
              <a:rPr lang="en-US"/>
              <a:t>Head—Green 32 point Arial, Bold, Italic</a:t>
            </a:r>
          </a:p>
        </p:txBody>
      </p:sp>
      <p:sp>
        <p:nvSpPr>
          <p:cNvPr id="9" name="Text Placeholder 2">
            <a:extLst>
              <a:ext uri="{FF2B5EF4-FFF2-40B4-BE49-F238E27FC236}">
                <a16:creationId xmlns:a16="http://schemas.microsoft.com/office/drawing/2014/main" id="{F8DB268E-E678-9487-0799-5D8D372D5E50}"/>
              </a:ext>
            </a:extLst>
          </p:cNvPr>
          <p:cNvSpPr>
            <a:spLocks noGrp="1"/>
          </p:cNvSpPr>
          <p:nvPr>
            <p:ph type="body" sz="quarter" idx="16" hasCustomPrompt="1"/>
          </p:nvPr>
        </p:nvSpPr>
        <p:spPr>
          <a:xfrm>
            <a:off x="0" y="914393"/>
            <a:ext cx="10533401" cy="369332"/>
          </a:xfrm>
          <a:prstGeom prst="rect">
            <a:avLst/>
          </a:prstGeom>
        </p:spPr>
        <p:txBody>
          <a:bodyPr lIns="457200" bIns="0" anchor="b"/>
          <a:lstStyle>
            <a:lvl1pPr marL="0" marR="0" indent="0" algn="l" defTabSz="457200" rtl="0" eaLnBrk="1" fontAlgn="auto" latinLnBrk="0" hangingPunct="1">
              <a:lnSpc>
                <a:spcPct val="100000"/>
              </a:lnSpc>
              <a:spcBef>
                <a:spcPts val="400"/>
              </a:spcBef>
              <a:spcAft>
                <a:spcPts val="400"/>
              </a:spcAft>
              <a:buClrTx/>
              <a:buSzTx/>
              <a:buFont typeface="Arial"/>
              <a:buNone/>
              <a:tabLst/>
              <a:defRPr sz="1800" b="0" i="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Subtitle—White, 18 point Arial</a:t>
            </a:r>
          </a:p>
        </p:txBody>
      </p:sp>
    </p:spTree>
    <p:extLst>
      <p:ext uri="{BB962C8B-B14F-4D97-AF65-F5344CB8AC3E}">
        <p14:creationId xmlns:p14="http://schemas.microsoft.com/office/powerpoint/2010/main" val="1506537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7492" y="3411244"/>
            <a:ext cx="4425020" cy="1435957"/>
          </a:xfrm>
          <a:prstGeom prst="rect">
            <a:avLst/>
          </a:prstGeom>
        </p:spPr>
        <p:txBody>
          <a:bodyPr lIns="0" anchor="ctr">
            <a:noAutofit/>
          </a:bodyPr>
          <a:lstStyle>
            <a:lvl1pPr algn="l">
              <a:defRPr sz="4800" b="1" i="0" baseline="0">
                <a:solidFill>
                  <a:schemeClr val="bg1"/>
                </a:solidFill>
                <a:effectLst/>
                <a:latin typeface="Arial"/>
                <a:cs typeface="Arial"/>
              </a:defRPr>
            </a:lvl1pPr>
          </a:lstStyle>
          <a:p>
            <a:r>
              <a:rPr lang="en-US"/>
              <a:t>Thank You</a:t>
            </a:r>
          </a:p>
        </p:txBody>
      </p:sp>
      <p:cxnSp>
        <p:nvCxnSpPr>
          <p:cNvPr id="4" name="Straight Connector 3">
            <a:extLst>
              <a:ext uri="{FF2B5EF4-FFF2-40B4-BE49-F238E27FC236}">
                <a16:creationId xmlns:a16="http://schemas.microsoft.com/office/drawing/2014/main" id="{3F7DE9F7-68DD-380F-1FBC-B65464F7172E}"/>
              </a:ext>
            </a:extLst>
          </p:cNvPr>
          <p:cNvCxnSpPr>
            <a:cxnSpLocks/>
          </p:cNvCxnSpPr>
          <p:nvPr userDrawn="1"/>
        </p:nvCxnSpPr>
        <p:spPr>
          <a:xfrm flipH="1">
            <a:off x="452485" y="3356212"/>
            <a:ext cx="4440026" cy="0"/>
          </a:xfrm>
          <a:prstGeom prst="line">
            <a:avLst/>
          </a:prstGeom>
          <a:ln w="6350">
            <a:solidFill>
              <a:srgbClr val="DEFF3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2FEFD5EF-061F-0AB3-65BF-E452F0631C91}"/>
              </a:ext>
            </a:extLst>
          </p:cNvPr>
          <p:cNvCxnSpPr>
            <a:cxnSpLocks/>
          </p:cNvCxnSpPr>
          <p:nvPr userDrawn="1"/>
        </p:nvCxnSpPr>
        <p:spPr>
          <a:xfrm flipH="1">
            <a:off x="452485" y="4900468"/>
            <a:ext cx="3398204" cy="0"/>
          </a:xfrm>
          <a:prstGeom prst="line">
            <a:avLst/>
          </a:prstGeom>
          <a:ln w="6350">
            <a:solidFill>
              <a:srgbClr val="DEFF3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AD97362-ACF4-74B5-32E2-CD0FA2AAD762}"/>
              </a:ext>
            </a:extLst>
          </p:cNvPr>
          <p:cNvSpPr txBox="1"/>
          <p:nvPr userDrawn="1"/>
        </p:nvSpPr>
        <p:spPr>
          <a:xfrm>
            <a:off x="467489" y="4985057"/>
            <a:ext cx="4425021" cy="1249686"/>
          </a:xfrm>
          <a:prstGeom prst="rect">
            <a:avLst/>
          </a:prstGeom>
          <a:noFill/>
        </p:spPr>
        <p:txBody>
          <a:bodyPr wrap="square" lIns="0" anchor="ctr">
            <a:noAutofit/>
          </a:bodyPr>
          <a:lstStyle/>
          <a:p>
            <a:pPr marL="0" marR="0" lvl="0" indent="0" defTabSz="457200" rtl="0" eaLnBrk="1" fontAlgn="auto" latinLnBrk="0" hangingPunct="1">
              <a:lnSpc>
                <a:spcPct val="100000"/>
              </a:lnSpc>
              <a:spcBef>
                <a:spcPct val="20000"/>
              </a:spcBef>
              <a:spcAft>
                <a:spcPts val="1200"/>
              </a:spcAft>
              <a:buClrTx/>
              <a:buSzTx/>
              <a:buFont typeface="Arial"/>
              <a:buNone/>
              <a:tabLst/>
              <a:defRPr/>
            </a:pPr>
            <a:r>
              <a:rPr kumimoji="0" lang="en-US" sz="2400" i="0" u="none" strike="noStrike" kern="1200" cap="none" spc="0" normalizeH="0" baseline="0" noProof="0">
                <a:ln>
                  <a:noFill/>
                </a:ln>
                <a:solidFill>
                  <a:srgbClr val="FFFFFF"/>
                </a:solidFill>
                <a:effectLst/>
                <a:uLnTx/>
                <a:uFillTx/>
                <a:latin typeface="Arial"/>
                <a:ea typeface="+mn-ea"/>
                <a:cs typeface="Arial"/>
              </a:rPr>
              <a:t>For more information, </a:t>
            </a:r>
            <a:r>
              <a:rPr kumimoji="0" lang="en-US" sz="2400" i="0" u="none" strike="noStrike" kern="1200" cap="none" spc="0" normalizeH="0" noProof="0">
                <a:ln>
                  <a:noFill/>
                </a:ln>
                <a:solidFill>
                  <a:srgbClr val="FFFFFF"/>
                </a:solidFill>
                <a:effectLst/>
                <a:uLnTx/>
                <a:uFillTx/>
                <a:latin typeface="Arial"/>
                <a:ea typeface="+mn-ea"/>
                <a:cs typeface="Arial"/>
              </a:rPr>
              <a:t>visit: </a:t>
            </a:r>
            <a:r>
              <a:rPr kumimoji="0" lang="en-US" sz="2400" i="0" u="none" strike="noStrike" kern="1200" cap="none" spc="0" normalizeH="0" noProof="0" err="1">
                <a:ln>
                  <a:noFill/>
                </a:ln>
                <a:solidFill>
                  <a:srgbClr val="FFFFFF"/>
                </a:solidFill>
                <a:effectLst/>
                <a:uLnTx/>
                <a:uFillTx/>
                <a:latin typeface="Arial"/>
                <a:ea typeface="+mn-ea"/>
                <a:cs typeface="Arial"/>
              </a:rPr>
              <a:t>cosmicspace.org</a:t>
            </a:r>
            <a:endParaRPr kumimoji="0" lang="en-US" sz="2400" i="0" u="none" strike="noStrike" kern="1200" cap="none" spc="0" normalizeH="0" baseline="0" noProof="0">
              <a:ln>
                <a:noFill/>
              </a:ln>
              <a:solidFill>
                <a:srgbClr val="FFFFFF"/>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3D0769A-956A-4CD0-3386-8AEA5E15DCF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07441" y="4795283"/>
            <a:ext cx="1629235" cy="1629235"/>
          </a:xfrm>
          <a:prstGeom prst="rect">
            <a:avLst/>
          </a:prstGeom>
        </p:spPr>
      </p:pic>
    </p:spTree>
    <p:extLst>
      <p:ext uri="{BB962C8B-B14F-4D97-AF65-F5344CB8AC3E}">
        <p14:creationId xmlns:p14="http://schemas.microsoft.com/office/powerpoint/2010/main" val="2725506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A_Title and Informa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67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p15:clr>
            <a:srgbClr val="FBAE40"/>
          </p15:clr>
        </p15:guide>
        <p15:guide id="2" pos="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A_Basic_Master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680" y="15086"/>
            <a:ext cx="10546081" cy="885692"/>
          </a:xfrm>
          <a:prstGeom prst="rect">
            <a:avLst/>
          </a:prstGeom>
        </p:spPr>
        <p:txBody>
          <a:bodyPr lIns="457200" bIns="0" anchor="b"/>
          <a:lstStyle>
            <a:lvl1pPr>
              <a:defRPr sz="3200" b="1" i="0" baseline="0">
                <a:solidFill>
                  <a:srgbClr val="DEFF31"/>
                </a:solidFill>
              </a:defRPr>
            </a:lvl1pPr>
          </a:lstStyle>
          <a:p>
            <a:r>
              <a:rPr lang="en-US"/>
              <a:t>Head—Green 32 point Arial, Bold, Italic</a:t>
            </a:r>
          </a:p>
        </p:txBody>
      </p:sp>
      <p:sp>
        <p:nvSpPr>
          <p:cNvPr id="5" name="Content Placeholder 6"/>
          <p:cNvSpPr>
            <a:spLocks noGrp="1"/>
          </p:cNvSpPr>
          <p:nvPr>
            <p:ph sz="quarter" idx="15" hasCustomPrompt="1"/>
          </p:nvPr>
        </p:nvSpPr>
        <p:spPr>
          <a:xfrm>
            <a:off x="381740" y="1700377"/>
            <a:ext cx="11224474" cy="4309806"/>
          </a:xfrm>
          <a:prstGeom prst="rect">
            <a:avLst/>
          </a:prstGeom>
        </p:spPr>
        <p:txBody>
          <a:bodyPr vert="horz"/>
          <a:lstStyle>
            <a:lvl1pPr marL="171450" indent="-171450">
              <a:spcBef>
                <a:spcPts val="400"/>
              </a:spcBef>
              <a:spcAft>
                <a:spcPts val="400"/>
              </a:spcAft>
              <a:buClr>
                <a:srgbClr val="DEFF31"/>
              </a:buClr>
              <a:buSzPct val="130000"/>
              <a:defRPr sz="1800" i="0">
                <a:solidFill>
                  <a:schemeClr val="bg1"/>
                </a:solidFill>
              </a:defRPr>
            </a:lvl1pPr>
            <a:lvl2pPr marL="517525" indent="-227013">
              <a:spcBef>
                <a:spcPts val="400"/>
              </a:spcBef>
              <a:spcAft>
                <a:spcPts val="400"/>
              </a:spcAft>
              <a:buClr>
                <a:srgbClr val="DEFF31"/>
              </a:buClr>
              <a:defRPr sz="1600" i="0">
                <a:solidFill>
                  <a:schemeClr val="bg1"/>
                </a:solidFill>
              </a:defRPr>
            </a:lvl2pPr>
            <a:lvl3pPr marL="800100" indent="-176213">
              <a:spcBef>
                <a:spcPts val="400"/>
              </a:spcBef>
              <a:spcAft>
                <a:spcPts val="400"/>
              </a:spcAft>
              <a:buClr>
                <a:srgbClr val="DEFF31"/>
              </a:buClr>
              <a:buSzPct val="125000"/>
              <a:defRPr sz="1600" i="0">
                <a:solidFill>
                  <a:schemeClr val="bg1"/>
                </a:solidFill>
              </a:defRPr>
            </a:lvl3pPr>
            <a:lvl4pPr marL="1201738" indent="-228600">
              <a:spcBef>
                <a:spcPts val="400"/>
              </a:spcBef>
              <a:spcAft>
                <a:spcPts val="400"/>
              </a:spcAft>
              <a:buClr>
                <a:srgbClr val="DEFF31"/>
              </a:buClr>
              <a:defRPr sz="1600" i="0">
                <a:solidFill>
                  <a:schemeClr val="bg1"/>
                </a:solidFill>
              </a:defRPr>
            </a:lvl4pPr>
            <a:lvl5pPr marL="1430338" indent="-176213">
              <a:spcBef>
                <a:spcPts val="400"/>
              </a:spcBef>
              <a:spcAft>
                <a:spcPts val="400"/>
              </a:spcAft>
              <a:buClr>
                <a:srgbClr val="DEFF31"/>
              </a:buClr>
              <a:buFont typeface="Arial"/>
              <a:buChar char="•"/>
              <a:defRPr sz="1600" i="0">
                <a:solidFill>
                  <a:schemeClr val="bg1"/>
                </a:solidFill>
              </a:defRPr>
            </a:lvl5pPr>
          </a:lstStyle>
          <a:p>
            <a:r>
              <a:rPr lang="en-US"/>
              <a:t>Bullet 1 level—Bullet 130% size text—White, 18 point Arial</a:t>
            </a:r>
          </a:p>
          <a:p>
            <a:pPr lvl="1"/>
            <a:r>
              <a:rPr lang="en-US"/>
              <a:t>Bullet 2 level—16 point Arial</a:t>
            </a:r>
          </a:p>
          <a:p>
            <a:pPr lvl="2"/>
            <a:r>
              <a:rPr lang="en-US"/>
              <a:t>Bullet 3 level—Bullet 125% size text—16 point Arial</a:t>
            </a:r>
          </a:p>
          <a:p>
            <a:pPr lvl="3"/>
            <a:r>
              <a:rPr lang="en-US"/>
              <a:t>Bullet 4 level—16 point Arial</a:t>
            </a:r>
          </a:p>
          <a:p>
            <a:pPr lvl="4"/>
            <a:r>
              <a:rPr lang="en-US"/>
              <a:t>Bullet 5 level—Bullet 100% size text—16 point Arial</a:t>
            </a:r>
          </a:p>
        </p:txBody>
      </p:sp>
      <p:sp>
        <p:nvSpPr>
          <p:cNvPr id="9" name="Text Placeholder 2">
            <a:extLst>
              <a:ext uri="{FF2B5EF4-FFF2-40B4-BE49-F238E27FC236}">
                <a16:creationId xmlns:a16="http://schemas.microsoft.com/office/drawing/2014/main" id="{6862E127-DBE5-0383-2F5E-6C2D510639BC}"/>
              </a:ext>
            </a:extLst>
          </p:cNvPr>
          <p:cNvSpPr>
            <a:spLocks noGrp="1"/>
          </p:cNvSpPr>
          <p:nvPr>
            <p:ph type="body" sz="quarter" idx="16" hasCustomPrompt="1"/>
          </p:nvPr>
        </p:nvSpPr>
        <p:spPr>
          <a:xfrm>
            <a:off x="0" y="918534"/>
            <a:ext cx="10533401" cy="369332"/>
          </a:xfrm>
          <a:prstGeom prst="rect">
            <a:avLst/>
          </a:prstGeom>
        </p:spPr>
        <p:txBody>
          <a:bodyPr lIns="457200" bIns="0" anchor="b"/>
          <a:lstStyle>
            <a:lvl1pPr marL="0" marR="0" indent="0" algn="l" defTabSz="457200" rtl="0" eaLnBrk="1" fontAlgn="auto" latinLnBrk="0" hangingPunct="1">
              <a:lnSpc>
                <a:spcPct val="100000"/>
              </a:lnSpc>
              <a:spcBef>
                <a:spcPts val="400"/>
              </a:spcBef>
              <a:spcAft>
                <a:spcPts val="400"/>
              </a:spcAft>
              <a:buClrTx/>
              <a:buSzTx/>
              <a:buFont typeface="Arial"/>
              <a:buNone/>
              <a:tabLst/>
              <a:defRPr sz="1800" b="0" i="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Subtitle—White, 18 point Arial</a:t>
            </a:r>
          </a:p>
        </p:txBody>
      </p:sp>
      <p:sp>
        <p:nvSpPr>
          <p:cNvPr id="10" name="Text Placeholder 10">
            <a:extLst>
              <a:ext uri="{FF2B5EF4-FFF2-40B4-BE49-F238E27FC236}">
                <a16:creationId xmlns:a16="http://schemas.microsoft.com/office/drawing/2014/main" id="{58051102-09BC-C1F2-DF1A-363E0E964B5A}"/>
              </a:ext>
            </a:extLst>
          </p:cNvPr>
          <p:cNvSpPr>
            <a:spLocks noGrp="1"/>
          </p:cNvSpPr>
          <p:nvPr>
            <p:ph type="body" sz="quarter" idx="17" hasCustomPrompt="1"/>
          </p:nvPr>
        </p:nvSpPr>
        <p:spPr>
          <a:xfrm>
            <a:off x="381740" y="6149818"/>
            <a:ext cx="8939241" cy="452437"/>
          </a:xfrm>
          <a:prstGeom prst="rect">
            <a:avLst/>
          </a:prstGeom>
        </p:spPr>
        <p:txBody>
          <a:bodyPr/>
          <a:lstStyle>
            <a:lvl1pPr marL="0" indent="0">
              <a:buFontTx/>
              <a:buNone/>
              <a:defRPr sz="1600" b="1" i="0" baseline="0">
                <a:solidFill>
                  <a:srgbClr val="DEFF31"/>
                </a:solidFill>
              </a:defRPr>
            </a:lvl1pPr>
          </a:lstStyle>
          <a:p>
            <a:pPr lvl="0"/>
            <a:r>
              <a:rPr lang="en-US"/>
              <a:t>Key Point—Arial Bold Italic, 16 point </a:t>
            </a:r>
          </a:p>
        </p:txBody>
      </p:sp>
    </p:spTree>
    <p:extLst>
      <p:ext uri="{BB962C8B-B14F-4D97-AF65-F5344CB8AC3E}">
        <p14:creationId xmlns:p14="http://schemas.microsoft.com/office/powerpoint/2010/main" val="2010568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D_Left_Text_Picture_markings">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381740" y="1491606"/>
            <a:ext cx="5424451" cy="4532677"/>
          </a:xfrm>
          <a:prstGeom prst="rect">
            <a:avLst/>
          </a:prstGeom>
        </p:spPr>
        <p:txBody>
          <a:bodyPr vert="horz"/>
          <a:lstStyle>
            <a:lvl1pPr marL="282575" indent="-282575">
              <a:spcBef>
                <a:spcPts val="400"/>
              </a:spcBef>
              <a:spcAft>
                <a:spcPts val="400"/>
              </a:spcAft>
              <a:buClr>
                <a:srgbClr val="DEFF31"/>
              </a:buClr>
              <a:buSzPct val="130000"/>
              <a:defRPr sz="1800" i="0">
                <a:solidFill>
                  <a:schemeClr val="bg1"/>
                </a:solidFill>
              </a:defRPr>
            </a:lvl1pPr>
            <a:lvl2pPr marL="517525" indent="-227013">
              <a:spcBef>
                <a:spcPts val="400"/>
              </a:spcBef>
              <a:spcAft>
                <a:spcPts val="400"/>
              </a:spcAft>
              <a:buClr>
                <a:srgbClr val="DEFF31"/>
              </a:buClr>
              <a:defRPr sz="1600" i="0">
                <a:solidFill>
                  <a:schemeClr val="bg1"/>
                </a:solidFill>
              </a:defRPr>
            </a:lvl2pPr>
            <a:lvl3pPr marL="800100" indent="-176213">
              <a:spcBef>
                <a:spcPts val="400"/>
              </a:spcBef>
              <a:spcAft>
                <a:spcPts val="400"/>
              </a:spcAft>
              <a:buClr>
                <a:srgbClr val="DEFF31"/>
              </a:buClr>
              <a:buSzPct val="125000"/>
              <a:defRPr sz="1600" i="0">
                <a:solidFill>
                  <a:schemeClr val="bg1"/>
                </a:solidFill>
              </a:defRPr>
            </a:lvl3pPr>
            <a:lvl4pPr marL="1201738" indent="-228600">
              <a:spcBef>
                <a:spcPts val="400"/>
              </a:spcBef>
              <a:spcAft>
                <a:spcPts val="400"/>
              </a:spcAft>
              <a:buClr>
                <a:srgbClr val="DEFF31"/>
              </a:buClr>
              <a:defRPr sz="1600" i="0">
                <a:solidFill>
                  <a:schemeClr val="bg1"/>
                </a:solidFill>
              </a:defRPr>
            </a:lvl4pPr>
            <a:lvl5pPr marL="1430338" indent="-176213">
              <a:spcBef>
                <a:spcPts val="400"/>
              </a:spcBef>
              <a:spcAft>
                <a:spcPts val="400"/>
              </a:spcAft>
              <a:buClr>
                <a:srgbClr val="DEFF31"/>
              </a:buClr>
              <a:buFont typeface="Arial"/>
              <a:buChar char="•"/>
              <a:defRPr sz="1600" i="0">
                <a:solidFill>
                  <a:schemeClr val="bg1"/>
                </a:solidFill>
              </a:defRPr>
            </a:lvl5pPr>
          </a:lstStyle>
          <a:p>
            <a:r>
              <a:rPr lang="en-US"/>
              <a:t>Bullet 1 level—Bullet 130% size text—White, 18 point Arial</a:t>
            </a:r>
          </a:p>
          <a:p>
            <a:pPr lvl="1"/>
            <a:r>
              <a:rPr lang="en-US"/>
              <a:t>Bullet 2 level—16 point Arial </a:t>
            </a:r>
          </a:p>
          <a:p>
            <a:pPr lvl="2"/>
            <a:r>
              <a:rPr lang="en-US"/>
              <a:t>Bullet 3 level—Bullet 125% size text—16 point Arial</a:t>
            </a:r>
          </a:p>
          <a:p>
            <a:pPr lvl="3"/>
            <a:r>
              <a:rPr lang="en-US"/>
              <a:t>Bullet 4 level—16 point Arial</a:t>
            </a:r>
          </a:p>
          <a:p>
            <a:pPr lvl="3"/>
            <a:r>
              <a:rPr lang="en-US"/>
              <a:t>Bullet 5 level—Bullet 100% size text—16 point Arial</a:t>
            </a:r>
          </a:p>
        </p:txBody>
      </p:sp>
      <p:sp>
        <p:nvSpPr>
          <p:cNvPr id="9" name="Picture Placeholder 2"/>
          <p:cNvSpPr>
            <a:spLocks noGrp="1"/>
          </p:cNvSpPr>
          <p:nvPr>
            <p:ph type="pic" sz="quarter" idx="18" hasCustomPrompt="1"/>
          </p:nvPr>
        </p:nvSpPr>
        <p:spPr>
          <a:xfrm>
            <a:off x="6096001" y="1491605"/>
            <a:ext cx="5480479" cy="4515029"/>
          </a:xfrm>
          <a:prstGeom prst="rect">
            <a:avLst/>
          </a:prstGeom>
        </p:spPr>
        <p:txBody>
          <a:bodyPr/>
          <a:lstStyle>
            <a:lvl1pPr marL="0" indent="0">
              <a:buFontTx/>
              <a:buNone/>
              <a:defRPr sz="1800">
                <a:solidFill>
                  <a:schemeClr val="bg1"/>
                </a:solidFill>
              </a:defRPr>
            </a:lvl1pPr>
          </a:lstStyle>
          <a:p>
            <a:r>
              <a:rPr lang="en-US"/>
              <a:t>Click Icon to Add Picture</a:t>
            </a:r>
          </a:p>
        </p:txBody>
      </p:sp>
      <p:sp>
        <p:nvSpPr>
          <p:cNvPr id="10" name="Title 1">
            <a:extLst>
              <a:ext uri="{FF2B5EF4-FFF2-40B4-BE49-F238E27FC236}">
                <a16:creationId xmlns:a16="http://schemas.microsoft.com/office/drawing/2014/main" id="{D27D8057-CFF5-98EF-F8E5-B473C4DD6FA3}"/>
              </a:ext>
            </a:extLst>
          </p:cNvPr>
          <p:cNvSpPr>
            <a:spLocks noGrp="1"/>
          </p:cNvSpPr>
          <p:nvPr>
            <p:ph type="title" hasCustomPrompt="1"/>
          </p:nvPr>
        </p:nvSpPr>
        <p:spPr>
          <a:xfrm>
            <a:off x="-12680" y="15086"/>
            <a:ext cx="10546081" cy="885692"/>
          </a:xfrm>
          <a:prstGeom prst="rect">
            <a:avLst/>
          </a:prstGeom>
        </p:spPr>
        <p:txBody>
          <a:bodyPr lIns="457200" bIns="0" anchor="b"/>
          <a:lstStyle>
            <a:lvl1pPr>
              <a:defRPr sz="3200" b="1" i="0" baseline="0">
                <a:solidFill>
                  <a:srgbClr val="DEFF31"/>
                </a:solidFill>
              </a:defRPr>
            </a:lvl1pPr>
          </a:lstStyle>
          <a:p>
            <a:r>
              <a:rPr lang="en-US"/>
              <a:t>Head—Green 32 point Arial, Bold, Italic</a:t>
            </a:r>
          </a:p>
        </p:txBody>
      </p:sp>
      <p:sp>
        <p:nvSpPr>
          <p:cNvPr id="12" name="Text Placeholder 2">
            <a:extLst>
              <a:ext uri="{FF2B5EF4-FFF2-40B4-BE49-F238E27FC236}">
                <a16:creationId xmlns:a16="http://schemas.microsoft.com/office/drawing/2014/main" id="{99CB39C1-04D0-BA4E-0BA8-A6DEB5F45EDD}"/>
              </a:ext>
            </a:extLst>
          </p:cNvPr>
          <p:cNvSpPr>
            <a:spLocks noGrp="1"/>
          </p:cNvSpPr>
          <p:nvPr>
            <p:ph type="body" sz="quarter" idx="16" hasCustomPrompt="1"/>
          </p:nvPr>
        </p:nvSpPr>
        <p:spPr>
          <a:xfrm>
            <a:off x="0" y="914393"/>
            <a:ext cx="10533401" cy="369332"/>
          </a:xfrm>
          <a:prstGeom prst="rect">
            <a:avLst/>
          </a:prstGeom>
        </p:spPr>
        <p:txBody>
          <a:bodyPr lIns="457200" bIns="0" anchor="b"/>
          <a:lstStyle>
            <a:lvl1pPr marL="0" marR="0" indent="0" algn="l" defTabSz="457200" rtl="0" eaLnBrk="1" fontAlgn="auto" latinLnBrk="0" hangingPunct="1">
              <a:lnSpc>
                <a:spcPct val="100000"/>
              </a:lnSpc>
              <a:spcBef>
                <a:spcPts val="400"/>
              </a:spcBef>
              <a:spcAft>
                <a:spcPts val="400"/>
              </a:spcAft>
              <a:buClrTx/>
              <a:buSzTx/>
              <a:buFont typeface="Arial"/>
              <a:buNone/>
              <a:tabLst/>
              <a:defRPr sz="1800" b="0" i="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Subtitle—White, 18 point Arial</a:t>
            </a:r>
          </a:p>
        </p:txBody>
      </p:sp>
      <p:sp>
        <p:nvSpPr>
          <p:cNvPr id="13" name="Text Placeholder 10">
            <a:extLst>
              <a:ext uri="{FF2B5EF4-FFF2-40B4-BE49-F238E27FC236}">
                <a16:creationId xmlns:a16="http://schemas.microsoft.com/office/drawing/2014/main" id="{30C7A91F-A4C0-5567-1AAF-6B39C9FB090F}"/>
              </a:ext>
            </a:extLst>
          </p:cNvPr>
          <p:cNvSpPr>
            <a:spLocks noGrp="1"/>
          </p:cNvSpPr>
          <p:nvPr>
            <p:ph type="body" sz="quarter" idx="17" hasCustomPrompt="1"/>
          </p:nvPr>
        </p:nvSpPr>
        <p:spPr>
          <a:xfrm>
            <a:off x="381740" y="6149818"/>
            <a:ext cx="11194740" cy="452437"/>
          </a:xfrm>
          <a:prstGeom prst="rect">
            <a:avLst/>
          </a:prstGeom>
        </p:spPr>
        <p:txBody>
          <a:bodyPr/>
          <a:lstStyle>
            <a:lvl1pPr marL="0" indent="0">
              <a:buFontTx/>
              <a:buNone/>
              <a:defRPr sz="1600" b="1" i="0" baseline="0">
                <a:solidFill>
                  <a:srgbClr val="DEFF31"/>
                </a:solidFill>
              </a:defRPr>
            </a:lvl1pPr>
          </a:lstStyle>
          <a:p>
            <a:pPr lvl="0"/>
            <a:r>
              <a:rPr lang="en-US"/>
              <a:t>Key Point—Arial Bold Italic, 16 point </a:t>
            </a:r>
          </a:p>
        </p:txBody>
      </p:sp>
    </p:spTree>
    <p:extLst>
      <p:ext uri="{BB962C8B-B14F-4D97-AF65-F5344CB8AC3E}">
        <p14:creationId xmlns:p14="http://schemas.microsoft.com/office/powerpoint/2010/main" val="584006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E_Right_Text_Picture_markings">
    <p:spTree>
      <p:nvGrpSpPr>
        <p:cNvPr id="1" name=""/>
        <p:cNvGrpSpPr/>
        <p:nvPr/>
      </p:nvGrpSpPr>
      <p:grpSpPr>
        <a:xfrm>
          <a:off x="0" y="0"/>
          <a:ext cx="0" cy="0"/>
          <a:chOff x="0" y="0"/>
          <a:chExt cx="0" cy="0"/>
        </a:xfrm>
      </p:grpSpPr>
      <p:sp>
        <p:nvSpPr>
          <p:cNvPr id="10" name="Content Placeholder 6"/>
          <p:cNvSpPr>
            <a:spLocks noGrp="1"/>
          </p:cNvSpPr>
          <p:nvPr>
            <p:ph sz="quarter" idx="15" hasCustomPrompt="1"/>
          </p:nvPr>
        </p:nvSpPr>
        <p:spPr>
          <a:xfrm>
            <a:off x="6223612" y="1571348"/>
            <a:ext cx="5352867" cy="4452935"/>
          </a:xfrm>
          <a:prstGeom prst="rect">
            <a:avLst/>
          </a:prstGeom>
        </p:spPr>
        <p:txBody>
          <a:bodyPr vert="horz"/>
          <a:lstStyle>
            <a:lvl1pPr marL="282575" indent="-282575">
              <a:spcBef>
                <a:spcPts val="400"/>
              </a:spcBef>
              <a:spcAft>
                <a:spcPts val="400"/>
              </a:spcAft>
              <a:buClr>
                <a:srgbClr val="DEFF31"/>
              </a:buClr>
              <a:buSzPct val="130000"/>
              <a:defRPr sz="1800" i="0">
                <a:solidFill>
                  <a:schemeClr val="bg1"/>
                </a:solidFill>
              </a:defRPr>
            </a:lvl1pPr>
            <a:lvl2pPr marL="517525" indent="-227013">
              <a:spcBef>
                <a:spcPts val="400"/>
              </a:spcBef>
              <a:spcAft>
                <a:spcPts val="400"/>
              </a:spcAft>
              <a:buClr>
                <a:srgbClr val="DEFF31"/>
              </a:buClr>
              <a:defRPr sz="1600" i="0">
                <a:solidFill>
                  <a:schemeClr val="bg1"/>
                </a:solidFill>
              </a:defRPr>
            </a:lvl2pPr>
            <a:lvl3pPr marL="800100" indent="-176213">
              <a:spcBef>
                <a:spcPts val="400"/>
              </a:spcBef>
              <a:spcAft>
                <a:spcPts val="400"/>
              </a:spcAft>
              <a:buClr>
                <a:srgbClr val="DEFF31"/>
              </a:buClr>
              <a:buSzPct val="125000"/>
              <a:defRPr sz="1600" i="0">
                <a:solidFill>
                  <a:schemeClr val="bg1"/>
                </a:solidFill>
              </a:defRPr>
            </a:lvl3pPr>
            <a:lvl4pPr marL="1201738" indent="-228600">
              <a:spcBef>
                <a:spcPts val="400"/>
              </a:spcBef>
              <a:spcAft>
                <a:spcPts val="400"/>
              </a:spcAft>
              <a:buClr>
                <a:srgbClr val="DEFF31"/>
              </a:buClr>
              <a:defRPr sz="1600" i="0">
                <a:solidFill>
                  <a:schemeClr val="bg1"/>
                </a:solidFill>
              </a:defRPr>
            </a:lvl4pPr>
            <a:lvl5pPr marL="1430338" indent="-176213">
              <a:spcBef>
                <a:spcPts val="400"/>
              </a:spcBef>
              <a:spcAft>
                <a:spcPts val="400"/>
              </a:spcAft>
              <a:buClr>
                <a:srgbClr val="DEFF31"/>
              </a:buClr>
              <a:buFont typeface="Arial"/>
              <a:buChar char="•"/>
              <a:defRPr sz="1600" i="0">
                <a:solidFill>
                  <a:schemeClr val="bg1"/>
                </a:solidFill>
              </a:defRPr>
            </a:lvl5pPr>
          </a:lstStyle>
          <a:p>
            <a:r>
              <a:rPr lang="en-US"/>
              <a:t>Bullet 1 level—Bullet 130% size text—Black, 18 point Arial</a:t>
            </a:r>
          </a:p>
          <a:p>
            <a:pPr lvl="1"/>
            <a:r>
              <a:rPr lang="en-US"/>
              <a:t>Bullet 2 level—16 point Arial </a:t>
            </a:r>
          </a:p>
          <a:p>
            <a:pPr lvl="2"/>
            <a:r>
              <a:rPr lang="en-US"/>
              <a:t>Bullet 3 level—Bullet 125% size text—16 point Arial</a:t>
            </a:r>
          </a:p>
          <a:p>
            <a:pPr lvl="3"/>
            <a:r>
              <a:rPr lang="en-US"/>
              <a:t>Bullet 4 level—16 point Arial </a:t>
            </a:r>
          </a:p>
          <a:p>
            <a:pPr lvl="4"/>
            <a:r>
              <a:rPr lang="en-US"/>
              <a:t>Bullet 5 level—Bullet 100% size text—16 point Arial</a:t>
            </a:r>
          </a:p>
        </p:txBody>
      </p:sp>
      <p:sp>
        <p:nvSpPr>
          <p:cNvPr id="12" name="Picture Placeholder 2"/>
          <p:cNvSpPr>
            <a:spLocks noGrp="1"/>
          </p:cNvSpPr>
          <p:nvPr>
            <p:ph type="pic" sz="quarter" idx="18" hasCustomPrompt="1"/>
          </p:nvPr>
        </p:nvSpPr>
        <p:spPr>
          <a:xfrm>
            <a:off x="381740" y="1571226"/>
            <a:ext cx="5403537" cy="4453196"/>
          </a:xfrm>
          <a:prstGeom prst="rect">
            <a:avLst/>
          </a:prstGeom>
        </p:spPr>
        <p:txBody>
          <a:bodyPr/>
          <a:lstStyle>
            <a:lvl1pPr marL="0" indent="0">
              <a:buFontTx/>
              <a:buNone/>
              <a:defRPr sz="1800">
                <a:solidFill>
                  <a:schemeClr val="bg1"/>
                </a:solidFill>
              </a:defRPr>
            </a:lvl1pPr>
          </a:lstStyle>
          <a:p>
            <a:r>
              <a:rPr lang="en-US"/>
              <a:t>Click Icon to Add Picture</a:t>
            </a:r>
          </a:p>
        </p:txBody>
      </p:sp>
      <p:sp>
        <p:nvSpPr>
          <p:cNvPr id="7" name="Title 1">
            <a:extLst>
              <a:ext uri="{FF2B5EF4-FFF2-40B4-BE49-F238E27FC236}">
                <a16:creationId xmlns:a16="http://schemas.microsoft.com/office/drawing/2014/main" id="{63431A04-8789-7CF6-9144-13C299993919}"/>
              </a:ext>
            </a:extLst>
          </p:cNvPr>
          <p:cNvSpPr>
            <a:spLocks noGrp="1"/>
          </p:cNvSpPr>
          <p:nvPr>
            <p:ph type="title" hasCustomPrompt="1"/>
          </p:nvPr>
        </p:nvSpPr>
        <p:spPr>
          <a:xfrm>
            <a:off x="-12680" y="15086"/>
            <a:ext cx="10546081" cy="885692"/>
          </a:xfrm>
          <a:prstGeom prst="rect">
            <a:avLst/>
          </a:prstGeom>
        </p:spPr>
        <p:txBody>
          <a:bodyPr lIns="457200" bIns="0" anchor="b"/>
          <a:lstStyle>
            <a:lvl1pPr>
              <a:defRPr sz="3200" b="1" i="0" baseline="0">
                <a:solidFill>
                  <a:srgbClr val="DEFF31"/>
                </a:solidFill>
              </a:defRPr>
            </a:lvl1pPr>
          </a:lstStyle>
          <a:p>
            <a:r>
              <a:rPr lang="en-US"/>
              <a:t>Head—Green 32 point Arial, Bold, Italic</a:t>
            </a:r>
          </a:p>
        </p:txBody>
      </p:sp>
      <p:sp>
        <p:nvSpPr>
          <p:cNvPr id="9" name="Text Placeholder 2">
            <a:extLst>
              <a:ext uri="{FF2B5EF4-FFF2-40B4-BE49-F238E27FC236}">
                <a16:creationId xmlns:a16="http://schemas.microsoft.com/office/drawing/2014/main" id="{FAA9FBF0-8CD3-B9E5-79DD-29237CBE7D62}"/>
              </a:ext>
            </a:extLst>
          </p:cNvPr>
          <p:cNvSpPr>
            <a:spLocks noGrp="1"/>
          </p:cNvSpPr>
          <p:nvPr>
            <p:ph type="body" sz="quarter" idx="16" hasCustomPrompt="1"/>
          </p:nvPr>
        </p:nvSpPr>
        <p:spPr>
          <a:xfrm>
            <a:off x="0" y="914393"/>
            <a:ext cx="10533401" cy="369332"/>
          </a:xfrm>
          <a:prstGeom prst="rect">
            <a:avLst/>
          </a:prstGeom>
        </p:spPr>
        <p:txBody>
          <a:bodyPr lIns="457200" bIns="0" anchor="b"/>
          <a:lstStyle>
            <a:lvl1pPr marL="0" marR="0" indent="0" algn="l" defTabSz="457200" rtl="0" eaLnBrk="1" fontAlgn="auto" latinLnBrk="0" hangingPunct="1">
              <a:lnSpc>
                <a:spcPct val="100000"/>
              </a:lnSpc>
              <a:spcBef>
                <a:spcPts val="400"/>
              </a:spcBef>
              <a:spcAft>
                <a:spcPts val="400"/>
              </a:spcAft>
              <a:buClrTx/>
              <a:buSzTx/>
              <a:buFont typeface="Arial"/>
              <a:buNone/>
              <a:tabLst/>
              <a:defRPr sz="1800" b="0" i="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Subtitle—White, 18 point Arial</a:t>
            </a:r>
          </a:p>
        </p:txBody>
      </p:sp>
      <p:sp>
        <p:nvSpPr>
          <p:cNvPr id="13" name="Text Placeholder 10">
            <a:extLst>
              <a:ext uri="{FF2B5EF4-FFF2-40B4-BE49-F238E27FC236}">
                <a16:creationId xmlns:a16="http://schemas.microsoft.com/office/drawing/2014/main" id="{C0C98DF5-8CF0-8684-03D2-6A6B4C771B21}"/>
              </a:ext>
            </a:extLst>
          </p:cNvPr>
          <p:cNvSpPr>
            <a:spLocks noGrp="1"/>
          </p:cNvSpPr>
          <p:nvPr>
            <p:ph type="body" sz="quarter" idx="17" hasCustomPrompt="1"/>
          </p:nvPr>
        </p:nvSpPr>
        <p:spPr>
          <a:xfrm>
            <a:off x="381740" y="6149818"/>
            <a:ext cx="11194740" cy="452437"/>
          </a:xfrm>
          <a:prstGeom prst="rect">
            <a:avLst/>
          </a:prstGeom>
        </p:spPr>
        <p:txBody>
          <a:bodyPr/>
          <a:lstStyle>
            <a:lvl1pPr marL="0" indent="0">
              <a:buFontTx/>
              <a:buNone/>
              <a:defRPr sz="1600" b="1" i="0" baseline="0">
                <a:solidFill>
                  <a:srgbClr val="DEFF31"/>
                </a:solidFill>
              </a:defRPr>
            </a:lvl1pPr>
          </a:lstStyle>
          <a:p>
            <a:pPr lvl="0"/>
            <a:r>
              <a:rPr lang="en-US"/>
              <a:t>Key Point—Arial Bold Italic, 16 point </a:t>
            </a:r>
          </a:p>
        </p:txBody>
      </p:sp>
    </p:spTree>
    <p:extLst>
      <p:ext uri="{BB962C8B-B14F-4D97-AF65-F5344CB8AC3E}">
        <p14:creationId xmlns:p14="http://schemas.microsoft.com/office/powerpoint/2010/main" val="40329947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F_Quad_Chart_markings">
    <p:spTree>
      <p:nvGrpSpPr>
        <p:cNvPr id="1" name=""/>
        <p:cNvGrpSpPr/>
        <p:nvPr/>
      </p:nvGrpSpPr>
      <p:grpSpPr>
        <a:xfrm>
          <a:off x="0" y="0"/>
          <a:ext cx="0" cy="0"/>
          <a:chOff x="0" y="0"/>
          <a:chExt cx="0" cy="0"/>
        </a:xfrm>
      </p:grpSpPr>
      <p:cxnSp>
        <p:nvCxnSpPr>
          <p:cNvPr id="7" name="Straight Connector 6"/>
          <p:cNvCxnSpPr/>
          <p:nvPr userDrawn="1"/>
        </p:nvCxnSpPr>
        <p:spPr>
          <a:xfrm flipH="1">
            <a:off x="6102445" y="1481028"/>
            <a:ext cx="255" cy="4893307"/>
          </a:xfrm>
          <a:prstGeom prst="line">
            <a:avLst/>
          </a:prstGeom>
          <a:ln w="12700" cap="flat" cmpd="sng" algn="ctr">
            <a:solidFill>
              <a:srgbClr val="DEFF3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75822" y="3916863"/>
            <a:ext cx="11497457" cy="6396"/>
          </a:xfrm>
          <a:prstGeom prst="line">
            <a:avLst/>
          </a:prstGeom>
          <a:ln w="12700" cap="flat" cmpd="sng" algn="ctr">
            <a:solidFill>
              <a:srgbClr val="DEFF3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hasCustomPrompt="1"/>
          </p:nvPr>
        </p:nvSpPr>
        <p:spPr>
          <a:xfrm>
            <a:off x="381740" y="1481027"/>
            <a:ext cx="5614326" cy="2366552"/>
          </a:xfrm>
          <a:prstGeom prst="rect">
            <a:avLst/>
          </a:prstGeom>
        </p:spPr>
        <p:txBody>
          <a:bodyPr vert="horz"/>
          <a:lstStyle>
            <a:lvl1pPr marL="169863" indent="-169863">
              <a:buClr>
                <a:srgbClr val="DEFF31"/>
              </a:buClr>
              <a:defRPr lang="en-US" sz="1400" i="0" kern="1200" dirty="0">
                <a:solidFill>
                  <a:schemeClr val="bg1"/>
                </a:solidFill>
                <a:latin typeface="Arial"/>
                <a:ea typeface="+mn-ea"/>
                <a:cs typeface="Arial"/>
              </a:defRPr>
            </a:lvl1pPr>
            <a:lvl2pPr marL="339725" indent="-169863">
              <a:buClr>
                <a:srgbClr val="DEFF31"/>
              </a:buClr>
              <a:defRPr sz="1400" i="0">
                <a:solidFill>
                  <a:schemeClr val="bg1"/>
                </a:solidFill>
              </a:defRPr>
            </a:lvl2pPr>
            <a:lvl3pPr marL="565150" indent="-112713">
              <a:buClr>
                <a:srgbClr val="DEFF31"/>
              </a:buClr>
              <a:defRPr sz="1400" i="0">
                <a:solidFill>
                  <a:schemeClr val="bg1"/>
                </a:solidFill>
              </a:defRPr>
            </a:lvl3pPr>
            <a:lvl4pPr marL="862013" indent="-169863">
              <a:buClr>
                <a:srgbClr val="DEFF31"/>
              </a:buClr>
              <a:defRPr sz="1400" i="0">
                <a:solidFill>
                  <a:schemeClr val="bg1"/>
                </a:solidFill>
              </a:defRPr>
            </a:lvl4pPr>
            <a:lvl5pPr>
              <a:defRPr sz="1400"/>
            </a:lvl5pPr>
          </a:lstStyle>
          <a:p>
            <a:pPr marL="169863" lvl="0" indent="-169863" algn="l" defTabSz="457200" rtl="0" eaLnBrk="1" latinLnBrk="0" hangingPunct="1">
              <a:spcBef>
                <a:spcPct val="20000"/>
              </a:spcBef>
              <a:buClr>
                <a:srgbClr val="DEFF31"/>
              </a:buClr>
              <a:buSzPct val="130000"/>
              <a:buFont typeface="Arial"/>
              <a:buChar char="•"/>
            </a:pPr>
            <a:r>
              <a:rPr lang="en-US"/>
              <a:t>Edit Master text styles</a:t>
            </a:r>
          </a:p>
          <a:p>
            <a:pPr lvl="1"/>
            <a:r>
              <a:rPr lang="en-US"/>
              <a:t>Second level</a:t>
            </a:r>
          </a:p>
          <a:p>
            <a:pPr lvl="2"/>
            <a:r>
              <a:rPr lang="en-US"/>
              <a:t>Third level</a:t>
            </a:r>
          </a:p>
          <a:p>
            <a:pPr lvl="3"/>
            <a:r>
              <a:rPr lang="en-US"/>
              <a:t>Fourth level</a:t>
            </a:r>
          </a:p>
        </p:txBody>
      </p:sp>
      <p:sp>
        <p:nvSpPr>
          <p:cNvPr id="14" name="Text Placeholder 17"/>
          <p:cNvSpPr>
            <a:spLocks noGrp="1"/>
          </p:cNvSpPr>
          <p:nvPr>
            <p:ph type="body" sz="quarter" idx="18" hasCustomPrompt="1"/>
          </p:nvPr>
        </p:nvSpPr>
        <p:spPr>
          <a:xfrm>
            <a:off x="6209078" y="1481027"/>
            <a:ext cx="5593177" cy="2366552"/>
          </a:xfrm>
          <a:prstGeom prst="rect">
            <a:avLst/>
          </a:prstGeom>
        </p:spPr>
        <p:txBody>
          <a:bodyPr vert="horz"/>
          <a:lstStyle>
            <a:lvl1pPr marL="169863" indent="-169863">
              <a:buClr>
                <a:srgbClr val="DEFF31"/>
              </a:buClr>
              <a:defRPr lang="en-US" sz="1400" i="0" kern="1200" dirty="0">
                <a:solidFill>
                  <a:schemeClr val="bg1"/>
                </a:solidFill>
                <a:latin typeface="Arial"/>
                <a:ea typeface="+mn-ea"/>
                <a:cs typeface="Arial"/>
              </a:defRPr>
            </a:lvl1pPr>
            <a:lvl2pPr marL="339725" indent="-169863">
              <a:buClr>
                <a:srgbClr val="DEFF31"/>
              </a:buClr>
              <a:defRPr sz="1400" i="0">
                <a:solidFill>
                  <a:schemeClr val="bg1"/>
                </a:solidFill>
              </a:defRPr>
            </a:lvl2pPr>
            <a:lvl3pPr marL="565150" indent="-112713">
              <a:buClr>
                <a:srgbClr val="DEFF31"/>
              </a:buClr>
              <a:defRPr sz="1400" i="0">
                <a:solidFill>
                  <a:schemeClr val="bg1"/>
                </a:solidFill>
              </a:defRPr>
            </a:lvl3pPr>
            <a:lvl4pPr marL="862013" indent="-169863">
              <a:buClr>
                <a:srgbClr val="DEFF31"/>
              </a:buClr>
              <a:defRPr sz="1400" i="0">
                <a:solidFill>
                  <a:schemeClr val="bg1"/>
                </a:solidFill>
              </a:defRPr>
            </a:lvl4pPr>
            <a:lvl5pPr>
              <a:defRPr sz="1400"/>
            </a:lvl5pPr>
          </a:lstStyle>
          <a:p>
            <a:pPr marL="169863" lvl="0" indent="-169863" algn="l" defTabSz="457200" rtl="0" eaLnBrk="1" latinLnBrk="0" hangingPunct="1">
              <a:spcBef>
                <a:spcPct val="20000"/>
              </a:spcBef>
              <a:buClr>
                <a:srgbClr val="DEFF31"/>
              </a:buClr>
              <a:buSzPct val="130000"/>
              <a:buFont typeface="Arial"/>
              <a:buChar char="•"/>
            </a:pPr>
            <a:r>
              <a:rPr lang="en-US"/>
              <a:t>Edit Master text styles</a:t>
            </a:r>
          </a:p>
          <a:p>
            <a:pPr lvl="1"/>
            <a:r>
              <a:rPr lang="en-US"/>
              <a:t>Second level</a:t>
            </a:r>
          </a:p>
          <a:p>
            <a:pPr lvl="2"/>
            <a:r>
              <a:rPr lang="en-US"/>
              <a:t>Third level</a:t>
            </a:r>
          </a:p>
          <a:p>
            <a:pPr lvl="3"/>
            <a:r>
              <a:rPr lang="en-US"/>
              <a:t>Fourth level</a:t>
            </a:r>
          </a:p>
        </p:txBody>
      </p:sp>
      <p:sp>
        <p:nvSpPr>
          <p:cNvPr id="15" name="Text Placeholder 17"/>
          <p:cNvSpPr>
            <a:spLocks noGrp="1"/>
          </p:cNvSpPr>
          <p:nvPr>
            <p:ph type="body" sz="quarter" idx="19" hasCustomPrompt="1"/>
          </p:nvPr>
        </p:nvSpPr>
        <p:spPr>
          <a:xfrm>
            <a:off x="381740" y="3968859"/>
            <a:ext cx="5614326" cy="2129791"/>
          </a:xfrm>
          <a:prstGeom prst="rect">
            <a:avLst/>
          </a:prstGeom>
        </p:spPr>
        <p:txBody>
          <a:bodyPr vert="horz"/>
          <a:lstStyle>
            <a:lvl1pPr marL="169863" indent="-169863">
              <a:buClr>
                <a:srgbClr val="DEFF31"/>
              </a:buClr>
              <a:buSzPct val="130000"/>
              <a:defRPr sz="1400" i="0">
                <a:solidFill>
                  <a:schemeClr val="bg1"/>
                </a:solidFill>
              </a:defRPr>
            </a:lvl1pPr>
            <a:lvl2pPr marL="339725" indent="-169863">
              <a:buClr>
                <a:srgbClr val="DEFF31"/>
              </a:buClr>
              <a:defRPr sz="1400" i="0">
                <a:solidFill>
                  <a:schemeClr val="bg1"/>
                </a:solidFill>
              </a:defRPr>
            </a:lvl2pPr>
            <a:lvl3pPr marL="565150" indent="-112713">
              <a:buClr>
                <a:srgbClr val="DEFF31"/>
              </a:buClr>
              <a:defRPr sz="1400" i="0">
                <a:solidFill>
                  <a:schemeClr val="bg1"/>
                </a:solidFill>
              </a:defRPr>
            </a:lvl3pPr>
            <a:lvl4pPr marL="862013" indent="-169863">
              <a:buClr>
                <a:srgbClr val="DEFF31"/>
              </a:buClr>
              <a:defRPr sz="1400" i="0">
                <a:solidFill>
                  <a:schemeClr val="bg1"/>
                </a:solidFill>
              </a:defRPr>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20" hasCustomPrompt="1"/>
          </p:nvPr>
        </p:nvSpPr>
        <p:spPr>
          <a:xfrm>
            <a:off x="6209078" y="3968859"/>
            <a:ext cx="5593177" cy="2129791"/>
          </a:xfrm>
          <a:prstGeom prst="rect">
            <a:avLst/>
          </a:prstGeom>
        </p:spPr>
        <p:txBody>
          <a:bodyPr vert="horz"/>
          <a:lstStyle>
            <a:lvl1pPr marL="169863" indent="-169863">
              <a:buClr>
                <a:srgbClr val="DEFF31"/>
              </a:buClr>
              <a:defRPr lang="en-US" sz="1400" i="0" kern="1200" dirty="0">
                <a:solidFill>
                  <a:schemeClr val="bg1"/>
                </a:solidFill>
                <a:latin typeface="Arial"/>
                <a:ea typeface="+mn-ea"/>
                <a:cs typeface="Arial"/>
              </a:defRPr>
            </a:lvl1pPr>
            <a:lvl2pPr marL="339725" indent="-169863">
              <a:buClr>
                <a:srgbClr val="DEFF31"/>
              </a:buClr>
              <a:defRPr sz="1400" i="0">
                <a:solidFill>
                  <a:schemeClr val="bg1"/>
                </a:solidFill>
              </a:defRPr>
            </a:lvl2pPr>
            <a:lvl3pPr marL="565150" indent="-112713">
              <a:buClr>
                <a:srgbClr val="DEFF31"/>
              </a:buClr>
              <a:defRPr sz="1400" i="0">
                <a:solidFill>
                  <a:schemeClr val="bg1"/>
                </a:solidFill>
              </a:defRPr>
            </a:lvl3pPr>
            <a:lvl4pPr marL="862013" indent="-169863">
              <a:buClr>
                <a:srgbClr val="DEFF31"/>
              </a:buClr>
              <a:defRPr sz="1400" i="0">
                <a:solidFill>
                  <a:schemeClr val="bg1"/>
                </a:solidFill>
              </a:defRPr>
            </a:lvl4pPr>
            <a:lvl5pPr>
              <a:defRPr sz="1400"/>
            </a:lvl5pPr>
          </a:lstStyle>
          <a:p>
            <a:pPr marL="169863" lvl="0" indent="-169863" algn="l" defTabSz="457200" rtl="0" eaLnBrk="1" latinLnBrk="0" hangingPunct="1">
              <a:spcBef>
                <a:spcPct val="20000"/>
              </a:spcBef>
              <a:buClr>
                <a:srgbClr val="DEFF31"/>
              </a:buClr>
              <a:buSzPct val="130000"/>
              <a:buFont typeface="Arial"/>
              <a:buChar char="•"/>
            </a:pPr>
            <a:r>
              <a:rPr lang="en-US"/>
              <a:t>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676754F7-EB80-FE36-86D1-F280ED8E9B4B}"/>
              </a:ext>
            </a:extLst>
          </p:cNvPr>
          <p:cNvSpPr>
            <a:spLocks noGrp="1"/>
          </p:cNvSpPr>
          <p:nvPr>
            <p:ph type="title" hasCustomPrompt="1"/>
          </p:nvPr>
        </p:nvSpPr>
        <p:spPr>
          <a:xfrm>
            <a:off x="-12680" y="15086"/>
            <a:ext cx="10546081" cy="885692"/>
          </a:xfrm>
          <a:prstGeom prst="rect">
            <a:avLst/>
          </a:prstGeom>
        </p:spPr>
        <p:txBody>
          <a:bodyPr lIns="457200" bIns="0" anchor="b"/>
          <a:lstStyle>
            <a:lvl1pPr>
              <a:defRPr sz="3200" b="1" i="0" baseline="0">
                <a:solidFill>
                  <a:srgbClr val="DEFF31"/>
                </a:solidFill>
              </a:defRPr>
            </a:lvl1pPr>
          </a:lstStyle>
          <a:p>
            <a:r>
              <a:rPr lang="en-US"/>
              <a:t>Head—Green 32 point Arial, Bold, Italic</a:t>
            </a:r>
          </a:p>
        </p:txBody>
      </p:sp>
      <p:sp>
        <p:nvSpPr>
          <p:cNvPr id="17" name="Text Placeholder 2">
            <a:extLst>
              <a:ext uri="{FF2B5EF4-FFF2-40B4-BE49-F238E27FC236}">
                <a16:creationId xmlns:a16="http://schemas.microsoft.com/office/drawing/2014/main" id="{1B1BE7BB-2DFC-AF58-207A-0932B16E0386}"/>
              </a:ext>
            </a:extLst>
          </p:cNvPr>
          <p:cNvSpPr>
            <a:spLocks noGrp="1"/>
          </p:cNvSpPr>
          <p:nvPr>
            <p:ph type="body" sz="quarter" idx="16" hasCustomPrompt="1"/>
          </p:nvPr>
        </p:nvSpPr>
        <p:spPr>
          <a:xfrm>
            <a:off x="0" y="914393"/>
            <a:ext cx="10533401" cy="369332"/>
          </a:xfrm>
          <a:prstGeom prst="rect">
            <a:avLst/>
          </a:prstGeom>
        </p:spPr>
        <p:txBody>
          <a:bodyPr lIns="457200" bIns="0" anchor="b"/>
          <a:lstStyle>
            <a:lvl1pPr marL="0" marR="0" indent="0" algn="l" defTabSz="457200" rtl="0" eaLnBrk="1" fontAlgn="auto" latinLnBrk="0" hangingPunct="1">
              <a:lnSpc>
                <a:spcPct val="100000"/>
              </a:lnSpc>
              <a:spcBef>
                <a:spcPts val="400"/>
              </a:spcBef>
              <a:spcAft>
                <a:spcPts val="400"/>
              </a:spcAft>
              <a:buClrTx/>
              <a:buSzTx/>
              <a:buFont typeface="Arial"/>
              <a:buNone/>
              <a:tabLst/>
              <a:defRPr sz="1800" b="0" i="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Subtitle—White, 18 point Arial</a:t>
            </a:r>
          </a:p>
        </p:txBody>
      </p:sp>
      <p:sp>
        <p:nvSpPr>
          <p:cNvPr id="18" name="Text Placeholder 10">
            <a:extLst>
              <a:ext uri="{FF2B5EF4-FFF2-40B4-BE49-F238E27FC236}">
                <a16:creationId xmlns:a16="http://schemas.microsoft.com/office/drawing/2014/main" id="{F77997D1-0F78-FE34-D7BB-D7AC402B4A0C}"/>
              </a:ext>
            </a:extLst>
          </p:cNvPr>
          <p:cNvSpPr>
            <a:spLocks noGrp="1"/>
          </p:cNvSpPr>
          <p:nvPr>
            <p:ph type="body" sz="quarter" idx="17" hasCustomPrompt="1"/>
          </p:nvPr>
        </p:nvSpPr>
        <p:spPr>
          <a:xfrm>
            <a:off x="381740" y="6149818"/>
            <a:ext cx="11194740" cy="452437"/>
          </a:xfrm>
          <a:prstGeom prst="rect">
            <a:avLst/>
          </a:prstGeom>
        </p:spPr>
        <p:txBody>
          <a:bodyPr/>
          <a:lstStyle>
            <a:lvl1pPr marL="0" indent="0">
              <a:buFontTx/>
              <a:buNone/>
              <a:defRPr sz="1600" b="1" i="0" baseline="0">
                <a:solidFill>
                  <a:srgbClr val="DEFF31"/>
                </a:solidFill>
              </a:defRPr>
            </a:lvl1pPr>
          </a:lstStyle>
          <a:p>
            <a:pPr lvl="0"/>
            <a:r>
              <a:rPr lang="en-US"/>
              <a:t>Key Point—Arial Bold Italic, 16 point </a:t>
            </a:r>
          </a:p>
        </p:txBody>
      </p:sp>
    </p:spTree>
    <p:extLst>
      <p:ext uri="{BB962C8B-B14F-4D97-AF65-F5344CB8AC3E}">
        <p14:creationId xmlns:p14="http://schemas.microsoft.com/office/powerpoint/2010/main" val="3777932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G_Compare_Contrast_markings">
    <p:spTree>
      <p:nvGrpSpPr>
        <p:cNvPr id="1" name=""/>
        <p:cNvGrpSpPr/>
        <p:nvPr/>
      </p:nvGrpSpPr>
      <p:grpSpPr>
        <a:xfrm>
          <a:off x="0" y="0"/>
          <a:ext cx="0" cy="0"/>
          <a:chOff x="0" y="0"/>
          <a:chExt cx="0" cy="0"/>
        </a:xfrm>
      </p:grpSpPr>
      <p:cxnSp>
        <p:nvCxnSpPr>
          <p:cNvPr id="12" name="Straight Connector 11"/>
          <p:cNvCxnSpPr/>
          <p:nvPr userDrawn="1"/>
        </p:nvCxnSpPr>
        <p:spPr>
          <a:xfrm>
            <a:off x="6106341" y="3744347"/>
            <a:ext cx="0" cy="2345875"/>
          </a:xfrm>
          <a:prstGeom prst="line">
            <a:avLst/>
          </a:prstGeom>
          <a:ln w="12700" cap="flat" cmpd="sng" algn="ctr">
            <a:solidFill>
              <a:srgbClr val="DEFF3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7"/>
          <p:cNvSpPr>
            <a:spLocks noGrp="1"/>
          </p:cNvSpPr>
          <p:nvPr>
            <p:ph type="body" sz="quarter" idx="15" hasCustomPrompt="1"/>
          </p:nvPr>
        </p:nvSpPr>
        <p:spPr>
          <a:xfrm>
            <a:off x="381740" y="1455939"/>
            <a:ext cx="11400531" cy="2143764"/>
          </a:xfrm>
          <a:prstGeom prst="rect">
            <a:avLst/>
          </a:prstGeom>
        </p:spPr>
        <p:txBody>
          <a:bodyPr vert="horz"/>
          <a:lstStyle>
            <a:lvl1pPr marL="169863" indent="-169863">
              <a:buClr>
                <a:srgbClr val="DEFF31"/>
              </a:buClr>
              <a:buSzPct val="130000"/>
              <a:defRPr sz="1600">
                <a:solidFill>
                  <a:schemeClr val="bg1"/>
                </a:solidFill>
              </a:defRPr>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8" name="Text Placeholder 17"/>
          <p:cNvSpPr>
            <a:spLocks noGrp="1"/>
          </p:cNvSpPr>
          <p:nvPr>
            <p:ph type="body" sz="quarter" idx="19" hasCustomPrompt="1"/>
          </p:nvPr>
        </p:nvSpPr>
        <p:spPr>
          <a:xfrm>
            <a:off x="381740" y="3685471"/>
            <a:ext cx="5601806" cy="2404751"/>
          </a:xfrm>
          <a:prstGeom prst="rect">
            <a:avLst/>
          </a:prstGeom>
        </p:spPr>
        <p:txBody>
          <a:bodyPr vert="horz"/>
          <a:lstStyle>
            <a:lvl1pPr marL="169863" indent="-169863">
              <a:buClr>
                <a:srgbClr val="DEFF31"/>
              </a:buClr>
              <a:buSzPct val="130000"/>
              <a:defRPr sz="1400" i="0">
                <a:solidFill>
                  <a:schemeClr val="bg1"/>
                </a:solidFill>
              </a:defRPr>
            </a:lvl1pPr>
            <a:lvl2pPr marL="339725" indent="-169863">
              <a:defRPr sz="1400" i="0">
                <a:solidFill>
                  <a:schemeClr val="bg1"/>
                </a:solidFill>
              </a:defRPr>
            </a:lvl2pPr>
            <a:lvl3pPr marL="565150" indent="-112713">
              <a:defRPr sz="1400" i="0">
                <a:solidFill>
                  <a:schemeClr val="bg1"/>
                </a:solidFill>
              </a:defRPr>
            </a:lvl3pPr>
            <a:lvl4pPr marL="862013" indent="-169863">
              <a:defRPr sz="1400" i="0">
                <a:solidFill>
                  <a:schemeClr val="bg1"/>
                </a:solidFill>
              </a:defRPr>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7"/>
          <p:cNvSpPr>
            <a:spLocks noGrp="1"/>
          </p:cNvSpPr>
          <p:nvPr>
            <p:ph type="body" sz="quarter" idx="20" hasCustomPrompt="1"/>
          </p:nvPr>
        </p:nvSpPr>
        <p:spPr>
          <a:xfrm>
            <a:off x="6292127" y="3685471"/>
            <a:ext cx="5490143" cy="2404751"/>
          </a:xfrm>
          <a:prstGeom prst="rect">
            <a:avLst/>
          </a:prstGeom>
        </p:spPr>
        <p:txBody>
          <a:bodyPr vert="horz"/>
          <a:lstStyle>
            <a:lvl1pPr marL="169863" indent="-169863">
              <a:defRPr lang="en-US" sz="1400" i="0" kern="1200" dirty="0">
                <a:solidFill>
                  <a:schemeClr val="bg1"/>
                </a:solidFill>
                <a:latin typeface="Arial"/>
                <a:ea typeface="+mn-ea"/>
                <a:cs typeface="Arial"/>
              </a:defRPr>
            </a:lvl1pPr>
            <a:lvl2pPr marL="339725" indent="-169863">
              <a:defRPr sz="1400" i="0">
                <a:solidFill>
                  <a:schemeClr val="bg1"/>
                </a:solidFill>
              </a:defRPr>
            </a:lvl2pPr>
            <a:lvl3pPr marL="565150" indent="-112713">
              <a:defRPr sz="1400" i="0">
                <a:solidFill>
                  <a:schemeClr val="bg1"/>
                </a:solidFill>
              </a:defRPr>
            </a:lvl3pPr>
            <a:lvl4pPr marL="862013" indent="-169863">
              <a:defRPr sz="1400" i="0">
                <a:solidFill>
                  <a:schemeClr val="bg1"/>
                </a:solidFill>
              </a:defRPr>
            </a:lvl4pPr>
            <a:lvl5pPr>
              <a:defRPr sz="1400"/>
            </a:lvl5pPr>
          </a:lstStyle>
          <a:p>
            <a:pPr marL="169863" lvl="0" indent="-169863" algn="l" defTabSz="457200" rtl="0" eaLnBrk="1" latinLnBrk="0" hangingPunct="1">
              <a:spcBef>
                <a:spcPct val="20000"/>
              </a:spcBef>
              <a:buClr>
                <a:srgbClr val="DEFF31"/>
              </a:buClr>
              <a:buSzPct val="130000"/>
              <a:buFont typeface="Arial"/>
              <a:buChar char="•"/>
            </a:pPr>
            <a:r>
              <a:rPr lang="en-US"/>
              <a:t>Edit Master text styles</a:t>
            </a:r>
          </a:p>
          <a:p>
            <a:pPr lvl="1"/>
            <a:r>
              <a:rPr lang="en-US"/>
              <a:t>Second level</a:t>
            </a:r>
          </a:p>
          <a:p>
            <a:pPr lvl="2"/>
            <a:r>
              <a:rPr lang="en-US"/>
              <a:t>Third level</a:t>
            </a:r>
          </a:p>
          <a:p>
            <a:pPr lvl="3"/>
            <a:r>
              <a:rPr lang="en-US"/>
              <a:t>Fourth level</a:t>
            </a:r>
          </a:p>
        </p:txBody>
      </p:sp>
      <p:sp>
        <p:nvSpPr>
          <p:cNvPr id="9" name="Title 1">
            <a:extLst>
              <a:ext uri="{FF2B5EF4-FFF2-40B4-BE49-F238E27FC236}">
                <a16:creationId xmlns:a16="http://schemas.microsoft.com/office/drawing/2014/main" id="{83435641-C985-6AE9-75AB-4D0481340F7D}"/>
              </a:ext>
            </a:extLst>
          </p:cNvPr>
          <p:cNvSpPr>
            <a:spLocks noGrp="1"/>
          </p:cNvSpPr>
          <p:nvPr>
            <p:ph type="title" hasCustomPrompt="1"/>
          </p:nvPr>
        </p:nvSpPr>
        <p:spPr>
          <a:xfrm>
            <a:off x="-12680" y="15086"/>
            <a:ext cx="10546081" cy="885692"/>
          </a:xfrm>
          <a:prstGeom prst="rect">
            <a:avLst/>
          </a:prstGeom>
        </p:spPr>
        <p:txBody>
          <a:bodyPr lIns="457200" bIns="0" anchor="b"/>
          <a:lstStyle>
            <a:lvl1pPr>
              <a:defRPr sz="3200" b="1" i="0" baseline="0">
                <a:solidFill>
                  <a:srgbClr val="DEFF31"/>
                </a:solidFill>
              </a:defRPr>
            </a:lvl1pPr>
          </a:lstStyle>
          <a:p>
            <a:r>
              <a:rPr lang="en-US"/>
              <a:t>Head—Green 32 point Arial, Bold, Italic</a:t>
            </a:r>
          </a:p>
        </p:txBody>
      </p:sp>
      <p:sp>
        <p:nvSpPr>
          <p:cNvPr id="10" name="Text Placeholder 2">
            <a:extLst>
              <a:ext uri="{FF2B5EF4-FFF2-40B4-BE49-F238E27FC236}">
                <a16:creationId xmlns:a16="http://schemas.microsoft.com/office/drawing/2014/main" id="{F29BACEC-1A0F-DD89-D82A-3E3174B0B4C7}"/>
              </a:ext>
            </a:extLst>
          </p:cNvPr>
          <p:cNvSpPr>
            <a:spLocks noGrp="1"/>
          </p:cNvSpPr>
          <p:nvPr>
            <p:ph type="body" sz="quarter" idx="16" hasCustomPrompt="1"/>
          </p:nvPr>
        </p:nvSpPr>
        <p:spPr>
          <a:xfrm>
            <a:off x="0" y="914393"/>
            <a:ext cx="10533401" cy="369332"/>
          </a:xfrm>
          <a:prstGeom prst="rect">
            <a:avLst/>
          </a:prstGeom>
        </p:spPr>
        <p:txBody>
          <a:bodyPr lIns="457200" bIns="0" anchor="b"/>
          <a:lstStyle>
            <a:lvl1pPr marL="0" marR="0" indent="0" algn="l" defTabSz="457200" rtl="0" eaLnBrk="1" fontAlgn="auto" latinLnBrk="0" hangingPunct="1">
              <a:lnSpc>
                <a:spcPct val="100000"/>
              </a:lnSpc>
              <a:spcBef>
                <a:spcPts val="400"/>
              </a:spcBef>
              <a:spcAft>
                <a:spcPts val="400"/>
              </a:spcAft>
              <a:buClrTx/>
              <a:buSzTx/>
              <a:buFont typeface="Arial"/>
              <a:buNone/>
              <a:tabLst/>
              <a:defRPr sz="1800" b="0" i="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Subtitle—White, 18 point Arial</a:t>
            </a:r>
          </a:p>
        </p:txBody>
      </p:sp>
      <p:sp>
        <p:nvSpPr>
          <p:cNvPr id="13" name="Text Placeholder 10">
            <a:extLst>
              <a:ext uri="{FF2B5EF4-FFF2-40B4-BE49-F238E27FC236}">
                <a16:creationId xmlns:a16="http://schemas.microsoft.com/office/drawing/2014/main" id="{45333A62-4E7F-43B2-F9DF-D088637ABD12}"/>
              </a:ext>
            </a:extLst>
          </p:cNvPr>
          <p:cNvSpPr>
            <a:spLocks noGrp="1"/>
          </p:cNvSpPr>
          <p:nvPr>
            <p:ph type="body" sz="quarter" idx="17" hasCustomPrompt="1"/>
          </p:nvPr>
        </p:nvSpPr>
        <p:spPr>
          <a:xfrm>
            <a:off x="381740" y="6149818"/>
            <a:ext cx="11194740" cy="452437"/>
          </a:xfrm>
          <a:prstGeom prst="rect">
            <a:avLst/>
          </a:prstGeom>
        </p:spPr>
        <p:txBody>
          <a:bodyPr/>
          <a:lstStyle>
            <a:lvl1pPr marL="0" indent="0">
              <a:buFontTx/>
              <a:buNone/>
              <a:defRPr sz="1600" b="1" i="0" baseline="0">
                <a:solidFill>
                  <a:srgbClr val="DEFF31"/>
                </a:solidFill>
              </a:defRPr>
            </a:lvl1pPr>
          </a:lstStyle>
          <a:p>
            <a:pPr lvl="0"/>
            <a:r>
              <a:rPr lang="en-US"/>
              <a:t>Key Point—Arial Bold Italic, 16 point </a:t>
            </a:r>
          </a:p>
        </p:txBody>
      </p:sp>
    </p:spTree>
    <p:extLst>
      <p:ext uri="{BB962C8B-B14F-4D97-AF65-F5344CB8AC3E}">
        <p14:creationId xmlns:p14="http://schemas.microsoft.com/office/powerpoint/2010/main" val="1904286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K_Transition_markings">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480876" y="3715841"/>
            <a:ext cx="9672794" cy="820648"/>
          </a:xfrm>
          <a:prstGeom prst="rect">
            <a:avLst/>
          </a:prstGeom>
        </p:spPr>
        <p:txBody>
          <a:bodyPr>
            <a:noAutofit/>
          </a:bodyPr>
          <a:lstStyle>
            <a:lvl1pPr marL="0" indent="0" algn="l">
              <a:buNone/>
              <a:defRPr sz="2400" i="1">
                <a:solidFill>
                  <a:schemeClr val="bg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Transition Subtitle</a:t>
            </a:r>
          </a:p>
        </p:txBody>
      </p:sp>
      <p:sp>
        <p:nvSpPr>
          <p:cNvPr id="4" name="Title 1"/>
          <p:cNvSpPr>
            <a:spLocks noGrp="1"/>
          </p:cNvSpPr>
          <p:nvPr>
            <p:ph type="ctrTitle" hasCustomPrompt="1"/>
          </p:nvPr>
        </p:nvSpPr>
        <p:spPr>
          <a:xfrm>
            <a:off x="1480876" y="2867487"/>
            <a:ext cx="9672794" cy="730241"/>
          </a:xfrm>
          <a:prstGeom prst="rect">
            <a:avLst/>
          </a:prstGeom>
        </p:spPr>
        <p:txBody>
          <a:bodyPr>
            <a:noAutofit/>
          </a:bodyPr>
          <a:lstStyle>
            <a:lvl1pPr algn="l">
              <a:defRPr sz="3200" b="1" i="0" baseline="0">
                <a:solidFill>
                  <a:srgbClr val="DEFF31"/>
                </a:solidFill>
                <a:latin typeface="Arial"/>
                <a:cs typeface="Arial"/>
              </a:defRPr>
            </a:lvl1pPr>
          </a:lstStyle>
          <a:p>
            <a:r>
              <a:rPr lang="en-US"/>
              <a:t>TRANSITION SLIDE</a:t>
            </a:r>
          </a:p>
        </p:txBody>
      </p:sp>
    </p:spTree>
    <p:extLst>
      <p:ext uri="{BB962C8B-B14F-4D97-AF65-F5344CB8AC3E}">
        <p14:creationId xmlns:p14="http://schemas.microsoft.com/office/powerpoint/2010/main" val="410483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1946" y="3429000"/>
            <a:ext cx="5460581" cy="1361795"/>
          </a:xfrm>
          <a:prstGeom prst="rect">
            <a:avLst/>
          </a:prstGeom>
        </p:spPr>
        <p:txBody>
          <a:bodyPr lIns="0" anchor="ctr"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600" b="1" i="0">
                <a:solidFill>
                  <a:schemeClr val="bg1"/>
                </a:solidFill>
                <a:effectLst/>
                <a:latin typeface="Arial"/>
                <a:cs typeface="Arial"/>
              </a:defRPr>
            </a:lvl1pPr>
          </a:lstStyle>
          <a:p>
            <a:r>
              <a:rPr lang="en-US"/>
              <a:t>Your Title – 26 Point Arial, Bold</a:t>
            </a:r>
          </a:p>
        </p:txBody>
      </p:sp>
      <p:sp>
        <p:nvSpPr>
          <p:cNvPr id="8" name="Subtitle 2"/>
          <p:cNvSpPr>
            <a:spLocks noGrp="1"/>
          </p:cNvSpPr>
          <p:nvPr>
            <p:ph type="subTitle" idx="1" hasCustomPrompt="1"/>
          </p:nvPr>
        </p:nvSpPr>
        <p:spPr>
          <a:xfrm>
            <a:off x="451946" y="4918230"/>
            <a:ext cx="4688225" cy="967666"/>
          </a:xfrm>
          <a:prstGeom prst="rect">
            <a:avLst/>
          </a:prstGeom>
        </p:spPr>
        <p:txBody>
          <a:bodyPr wrap="square" lIns="0" anchor="ct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000" b="1" i="0">
                <a:solidFill>
                  <a:schemeClr val="bg1"/>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a:t>Speaker’s name and organization – </a:t>
            </a:r>
            <a:br>
              <a:rPr lang="en-US" sz="2000"/>
            </a:br>
            <a:r>
              <a:rPr lang="en-US" sz="2000"/>
              <a:t>20 Point Arial</a:t>
            </a:r>
          </a:p>
        </p:txBody>
      </p:sp>
      <p:sp>
        <p:nvSpPr>
          <p:cNvPr id="5" name="Text Placeholder 4"/>
          <p:cNvSpPr>
            <a:spLocks noGrp="1"/>
          </p:cNvSpPr>
          <p:nvPr>
            <p:ph type="body" sz="quarter" idx="10" hasCustomPrompt="1"/>
          </p:nvPr>
        </p:nvSpPr>
        <p:spPr>
          <a:xfrm>
            <a:off x="451363" y="6013331"/>
            <a:ext cx="4386967" cy="599770"/>
          </a:xfrm>
          <a:prstGeom prst="rect">
            <a:avLst/>
          </a:prstGeom>
        </p:spPr>
        <p:txBody>
          <a:bodyPr lIns="0" anchor="ctr">
            <a:noAutofit/>
          </a:bodyPr>
          <a:lstStyle>
            <a:lvl1pPr marL="0" indent="0" algn="l">
              <a:lnSpc>
                <a:spcPct val="100000"/>
              </a:lnSpc>
              <a:spcBef>
                <a:spcPts val="0"/>
              </a:spcBef>
              <a:buFontTx/>
              <a:buNone/>
              <a:defRPr sz="1800" b="0" i="0">
                <a:solidFill>
                  <a:schemeClr val="bg1"/>
                </a:solidFill>
                <a:effectLst/>
                <a:latin typeface="Arial" charset="0"/>
                <a:ea typeface="Arial" charset="0"/>
                <a:cs typeface="Arial" charset="0"/>
              </a:defRPr>
            </a:lvl1pPr>
          </a:lstStyle>
          <a:p>
            <a:pPr lvl="0"/>
            <a:r>
              <a:rPr lang="en-US"/>
              <a:t>Date – 18 point Arial</a:t>
            </a:r>
          </a:p>
        </p:txBody>
      </p:sp>
      <p:cxnSp>
        <p:nvCxnSpPr>
          <p:cNvPr id="16" name="Straight Connector 15">
            <a:extLst>
              <a:ext uri="{FF2B5EF4-FFF2-40B4-BE49-F238E27FC236}">
                <a16:creationId xmlns:a16="http://schemas.microsoft.com/office/drawing/2014/main" id="{46226F1F-5BB7-6313-8168-25403A0B1F68}"/>
              </a:ext>
            </a:extLst>
          </p:cNvPr>
          <p:cNvCxnSpPr>
            <a:cxnSpLocks/>
          </p:cNvCxnSpPr>
          <p:nvPr userDrawn="1"/>
        </p:nvCxnSpPr>
        <p:spPr>
          <a:xfrm flipH="1">
            <a:off x="452485" y="4858793"/>
            <a:ext cx="3591614" cy="0"/>
          </a:xfrm>
          <a:prstGeom prst="line">
            <a:avLst/>
          </a:prstGeom>
          <a:ln w="6350">
            <a:solidFill>
              <a:srgbClr val="DEFF3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781D82A-A780-4699-DE84-81E5F6EB629B}"/>
              </a:ext>
            </a:extLst>
          </p:cNvPr>
          <p:cNvCxnSpPr>
            <a:cxnSpLocks/>
          </p:cNvCxnSpPr>
          <p:nvPr userDrawn="1"/>
        </p:nvCxnSpPr>
        <p:spPr>
          <a:xfrm flipH="1">
            <a:off x="452485" y="3356212"/>
            <a:ext cx="4440026" cy="0"/>
          </a:xfrm>
          <a:prstGeom prst="line">
            <a:avLst/>
          </a:prstGeom>
          <a:ln w="6350">
            <a:solidFill>
              <a:srgbClr val="DEFF3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7F4FB49-1441-8A9C-A91F-A6BDFE131C1B}"/>
              </a:ext>
            </a:extLst>
          </p:cNvPr>
          <p:cNvCxnSpPr>
            <a:cxnSpLocks/>
          </p:cNvCxnSpPr>
          <p:nvPr userDrawn="1"/>
        </p:nvCxnSpPr>
        <p:spPr>
          <a:xfrm flipH="1">
            <a:off x="452485" y="5943348"/>
            <a:ext cx="2992051" cy="0"/>
          </a:xfrm>
          <a:prstGeom prst="line">
            <a:avLst/>
          </a:prstGeom>
          <a:ln w="6350">
            <a:solidFill>
              <a:srgbClr val="DEFF3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2099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4200">
          <p15:clr>
            <a:srgbClr val="FBAE40"/>
          </p15:clr>
        </p15:guide>
        <p15:guide id="2" pos="1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7492" y="3411244"/>
            <a:ext cx="4663802" cy="2459710"/>
          </a:xfrm>
          <a:prstGeom prst="rect">
            <a:avLst/>
          </a:prstGeom>
        </p:spPr>
        <p:txBody>
          <a:bodyPr lIns="0" anchor="ctr">
            <a:noAutofit/>
          </a:bodyPr>
          <a:lstStyle>
            <a:lvl1pPr algn="l">
              <a:defRPr sz="4800" b="1" i="0" baseline="0">
                <a:solidFill>
                  <a:schemeClr val="bg1"/>
                </a:solidFill>
                <a:effectLst/>
                <a:latin typeface="Arial"/>
                <a:cs typeface="Arial"/>
              </a:defRPr>
            </a:lvl1pPr>
          </a:lstStyle>
          <a:p>
            <a:r>
              <a:rPr lang="en-US"/>
              <a:t>Closing</a:t>
            </a:r>
            <a:br>
              <a:rPr lang="en-US"/>
            </a:br>
            <a:r>
              <a:rPr lang="en-US"/>
              <a:t>Questions</a:t>
            </a:r>
            <a:br>
              <a:rPr lang="en-US"/>
            </a:br>
            <a:r>
              <a:rPr lang="en-US"/>
              <a:t>Backup</a:t>
            </a:r>
          </a:p>
        </p:txBody>
      </p:sp>
      <p:cxnSp>
        <p:nvCxnSpPr>
          <p:cNvPr id="4" name="Straight Connector 3">
            <a:extLst>
              <a:ext uri="{FF2B5EF4-FFF2-40B4-BE49-F238E27FC236}">
                <a16:creationId xmlns:a16="http://schemas.microsoft.com/office/drawing/2014/main" id="{3F7DE9F7-68DD-380F-1FBC-B65464F7172E}"/>
              </a:ext>
            </a:extLst>
          </p:cNvPr>
          <p:cNvCxnSpPr>
            <a:cxnSpLocks/>
          </p:cNvCxnSpPr>
          <p:nvPr userDrawn="1"/>
        </p:nvCxnSpPr>
        <p:spPr>
          <a:xfrm flipH="1">
            <a:off x="452485" y="3356212"/>
            <a:ext cx="4440026" cy="0"/>
          </a:xfrm>
          <a:prstGeom prst="line">
            <a:avLst/>
          </a:prstGeom>
          <a:ln w="6350">
            <a:solidFill>
              <a:srgbClr val="DEFF3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2FEFD5EF-061F-0AB3-65BF-E452F0631C91}"/>
              </a:ext>
            </a:extLst>
          </p:cNvPr>
          <p:cNvCxnSpPr>
            <a:cxnSpLocks/>
          </p:cNvCxnSpPr>
          <p:nvPr userDrawn="1"/>
        </p:nvCxnSpPr>
        <p:spPr>
          <a:xfrm flipH="1">
            <a:off x="452485" y="5943348"/>
            <a:ext cx="2992051" cy="0"/>
          </a:xfrm>
          <a:prstGeom prst="line">
            <a:avLst/>
          </a:prstGeom>
          <a:ln w="6350">
            <a:solidFill>
              <a:srgbClr val="DEFF3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4041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F9E07D7-5050-5BA0-6EDF-2AD1DC9F4F5A}"/>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5598241-52B0-62DB-2142-8C2D2DDF9ACC}"/>
              </a:ext>
            </a:extLst>
          </p:cNvPr>
          <p:cNvSpPr/>
          <p:nvPr userDrawn="1"/>
        </p:nvSpPr>
        <p:spPr>
          <a:xfrm>
            <a:off x="0" y="206477"/>
            <a:ext cx="12192000" cy="6858000"/>
          </a:xfrm>
          <a:prstGeom prst="rect">
            <a:avLst/>
          </a:prstGeom>
          <a:gradFill>
            <a:gsLst>
              <a:gs pos="30000">
                <a:schemeClr val="tx1">
                  <a:alpha val="40000"/>
                </a:schemeClr>
              </a:gs>
              <a:gs pos="100000">
                <a:schemeClr val="tx1">
                  <a:alpha val="50000"/>
                </a:schemeClr>
              </a:gs>
            </a:gsLst>
            <a:lin ang="16200000" scaled="1"/>
          </a:gra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descr="Logo, company name&#10;&#10;Description automatically generated">
            <a:extLst>
              <a:ext uri="{FF2B5EF4-FFF2-40B4-BE49-F238E27FC236}">
                <a16:creationId xmlns:a16="http://schemas.microsoft.com/office/drawing/2014/main" id="{7D76FE7E-502A-E02E-BFE1-08449EAFB373}"/>
              </a:ext>
            </a:extLst>
          </p:cNvPr>
          <p:cNvPicPr>
            <a:picLocks noChangeAspect="1"/>
          </p:cNvPicPr>
          <p:nvPr userDrawn="1"/>
        </p:nvPicPr>
        <p:blipFill rotWithShape="1">
          <a:blip r:embed="rId10" cstate="print">
            <a:grayscl/>
            <a:alphaModFix amt="35000"/>
            <a:extLst>
              <a:ext uri="{28A0092B-C50C-407E-A947-70E740481C1C}">
                <a14:useLocalDpi xmlns:a14="http://schemas.microsoft.com/office/drawing/2010/main"/>
              </a:ext>
            </a:extLst>
          </a:blip>
          <a:srcRect/>
          <a:stretch/>
        </p:blipFill>
        <p:spPr>
          <a:xfrm>
            <a:off x="9665208" y="286134"/>
            <a:ext cx="2257343" cy="647166"/>
          </a:xfrm>
          <a:prstGeom prst="rect">
            <a:avLst/>
          </a:prstGeom>
        </p:spPr>
      </p:pic>
      <p:sp>
        <p:nvSpPr>
          <p:cNvPr id="3" name="TextBox 2">
            <a:extLst>
              <a:ext uri="{FF2B5EF4-FFF2-40B4-BE49-F238E27FC236}">
                <a16:creationId xmlns:a16="http://schemas.microsoft.com/office/drawing/2014/main" id="{C55F94F9-00DC-0938-EC90-D2E6455474EE}"/>
              </a:ext>
            </a:extLst>
          </p:cNvPr>
          <p:cNvSpPr txBox="1"/>
          <p:nvPr userDrawn="1"/>
        </p:nvSpPr>
        <p:spPr>
          <a:xfrm>
            <a:off x="8168054" y="6488668"/>
            <a:ext cx="4023946" cy="369332"/>
          </a:xfrm>
          <a:prstGeom prst="rect">
            <a:avLst/>
          </a:prstGeom>
          <a:noFill/>
        </p:spPr>
        <p:txBody>
          <a:bodyPr wrap="square" rtlCol="0">
            <a:spAutoFit/>
          </a:bodyPr>
          <a:lstStyle/>
          <a:p>
            <a:pPr algn="r"/>
            <a:r>
              <a:rPr lang="en-US" dirty="0">
                <a:solidFill>
                  <a:schemeClr val="bg1"/>
                </a:solidFill>
              </a:rPr>
              <a:t>Short Name of Project- no acronyms</a:t>
            </a:r>
          </a:p>
        </p:txBody>
      </p:sp>
    </p:spTree>
    <p:extLst>
      <p:ext uri="{BB962C8B-B14F-4D97-AF65-F5344CB8AC3E}">
        <p14:creationId xmlns:p14="http://schemas.microsoft.com/office/powerpoint/2010/main" val="3604410811"/>
      </p:ext>
    </p:extLst>
  </p:cSld>
  <p:clrMap bg1="lt1" tx1="dk1" bg2="lt2" tx2="dk2" accent1="accent1" accent2="accent2" accent3="accent3" accent4="accent4" accent5="accent5" accent6="accent6" hlink="hlink" folHlink="folHlink"/>
  <p:sldLayoutIdLst>
    <p:sldLayoutId id="2147485006" r:id="rId1"/>
    <p:sldLayoutId id="2147485005" r:id="rId2"/>
    <p:sldLayoutId id="2147485007" r:id="rId3"/>
    <p:sldLayoutId id="2147485008" r:id="rId4"/>
    <p:sldLayoutId id="2147485009" r:id="rId5"/>
    <p:sldLayoutId id="2147485010" r:id="rId6"/>
    <p:sldLayoutId id="2147485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B210FB3-5368-28E9-43B6-9328A20609E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 y="0"/>
            <a:ext cx="12192000" cy="6867498"/>
          </a:xfrm>
          <a:prstGeom prst="rect">
            <a:avLst/>
          </a:prstGeom>
        </p:spPr>
      </p:pic>
      <p:sp>
        <p:nvSpPr>
          <p:cNvPr id="4" name="Freeform 3">
            <a:extLst>
              <a:ext uri="{FF2B5EF4-FFF2-40B4-BE49-F238E27FC236}">
                <a16:creationId xmlns:a16="http://schemas.microsoft.com/office/drawing/2014/main" id="{4CFA3B53-4861-EA97-4CD9-BC21BF75BFC5}"/>
              </a:ext>
            </a:extLst>
          </p:cNvPr>
          <p:cNvSpPr/>
          <p:nvPr userDrawn="1"/>
        </p:nvSpPr>
        <p:spPr>
          <a:xfrm flipH="1">
            <a:off x="-1" y="0"/>
            <a:ext cx="7456602" cy="6858000"/>
          </a:xfrm>
          <a:custGeom>
            <a:avLst/>
            <a:gdLst>
              <a:gd name="connsiteX0" fmla="*/ 0 w 5005633"/>
              <a:gd name="connsiteY0" fmla="*/ 0 h 6966408"/>
              <a:gd name="connsiteX1" fmla="*/ 2818614 w 5005633"/>
              <a:gd name="connsiteY1" fmla="*/ 6966408 h 6966408"/>
              <a:gd name="connsiteX2" fmla="*/ 5005633 w 5005633"/>
              <a:gd name="connsiteY2" fmla="*/ 6966408 h 6966408"/>
              <a:gd name="connsiteX3" fmla="*/ 5005633 w 5005633"/>
              <a:gd name="connsiteY3" fmla="*/ 56561 h 6966408"/>
              <a:gd name="connsiteX4" fmla="*/ 0 w 5005633"/>
              <a:gd name="connsiteY4" fmla="*/ 0 h 6966408"/>
              <a:gd name="connsiteX0" fmla="*/ 0 w 4998804"/>
              <a:gd name="connsiteY0" fmla="*/ 9427 h 6909847"/>
              <a:gd name="connsiteX1" fmla="*/ 2811785 w 4998804"/>
              <a:gd name="connsiteY1" fmla="*/ 6909847 h 6909847"/>
              <a:gd name="connsiteX2" fmla="*/ 4998804 w 4998804"/>
              <a:gd name="connsiteY2" fmla="*/ 6909847 h 6909847"/>
              <a:gd name="connsiteX3" fmla="*/ 4998804 w 4998804"/>
              <a:gd name="connsiteY3" fmla="*/ 0 h 6909847"/>
              <a:gd name="connsiteX4" fmla="*/ 0 w 4998804"/>
              <a:gd name="connsiteY4" fmla="*/ 9427 h 6909847"/>
              <a:gd name="connsiteX0" fmla="*/ 0 w 4998804"/>
              <a:gd name="connsiteY0" fmla="*/ 9427 h 6909847"/>
              <a:gd name="connsiteX1" fmla="*/ 1814757 w 4998804"/>
              <a:gd name="connsiteY1" fmla="*/ 6909847 h 6909847"/>
              <a:gd name="connsiteX2" fmla="*/ 4998804 w 4998804"/>
              <a:gd name="connsiteY2" fmla="*/ 6909847 h 6909847"/>
              <a:gd name="connsiteX3" fmla="*/ 4998804 w 4998804"/>
              <a:gd name="connsiteY3" fmla="*/ 0 h 6909847"/>
              <a:gd name="connsiteX4" fmla="*/ 0 w 4998804"/>
              <a:gd name="connsiteY4" fmla="*/ 9427 h 690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804" h="6909847">
                <a:moveTo>
                  <a:pt x="0" y="9427"/>
                </a:moveTo>
                <a:lnTo>
                  <a:pt x="1814757" y="6909847"/>
                </a:lnTo>
                <a:lnTo>
                  <a:pt x="4998804" y="6909847"/>
                </a:lnTo>
                <a:lnTo>
                  <a:pt x="4998804" y="0"/>
                </a:lnTo>
                <a:lnTo>
                  <a:pt x="0" y="9427"/>
                </a:lnTo>
                <a:close/>
              </a:path>
            </a:pathLst>
          </a:cu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8D9893A-E42C-E4FB-348A-0958BF0DEFAB}"/>
              </a:ext>
            </a:extLst>
          </p:cNvPr>
          <p:cNvSpPr txBox="1"/>
          <p:nvPr userDrawn="1"/>
        </p:nvSpPr>
        <p:spPr>
          <a:xfrm>
            <a:off x="358216" y="2406719"/>
            <a:ext cx="5247454" cy="400815"/>
          </a:xfrm>
          <a:prstGeom prst="rect">
            <a:avLst/>
          </a:prstGeom>
          <a:noFill/>
        </p:spPr>
        <p:txBody>
          <a:bodyPr wrap="square">
            <a:spAutoFit/>
          </a:bodyPr>
          <a:lstStyle/>
          <a:p>
            <a:pPr marL="0" marR="0" lvl="0" indent="0" algn="l" defTabSz="457200" rtl="0" eaLnBrk="1" fontAlgn="auto" latinLnBrk="0" hangingPunct="1">
              <a:lnSpc>
                <a:spcPts val="26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rPr>
              <a:t>COSMIC Capstone Challenge: Final Briefing</a:t>
            </a:r>
            <a:endParaRPr kumimoji="0" lang="en-US" sz="2000" b="0" i="0" u="none" strike="noStrike" kern="1200" cap="none" spc="0" normalizeH="0" baseline="0" noProof="0" dirty="0">
              <a:ln>
                <a:noFill/>
              </a:ln>
              <a:solidFill>
                <a:schemeClr val="bg1"/>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691002B5-A2DA-A5F7-79AF-7A2ABD59E556}"/>
              </a:ext>
            </a:extLst>
          </p:cNvPr>
          <p:cNvCxnSpPr>
            <a:cxnSpLocks/>
          </p:cNvCxnSpPr>
          <p:nvPr userDrawn="1"/>
        </p:nvCxnSpPr>
        <p:spPr>
          <a:xfrm flipH="1">
            <a:off x="4749569" y="0"/>
            <a:ext cx="2707032" cy="6867498"/>
          </a:xfrm>
          <a:prstGeom prst="line">
            <a:avLst/>
          </a:prstGeom>
          <a:ln w="12700" cap="sq">
            <a:solidFill>
              <a:srgbClr val="DEFF31"/>
            </a:solidFill>
            <a:prstDash val="solid"/>
            <a:miter lim="800000"/>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D9E9DA52-5585-7ABA-49A7-18506C7F7921}"/>
              </a:ext>
            </a:extLst>
          </p:cNvPr>
          <p:cNvGrpSpPr/>
          <p:nvPr userDrawn="1"/>
        </p:nvGrpSpPr>
        <p:grpSpPr>
          <a:xfrm>
            <a:off x="360955" y="767220"/>
            <a:ext cx="5448695" cy="1611713"/>
            <a:chOff x="6069321" y="4445180"/>
            <a:chExt cx="5448695" cy="1611713"/>
          </a:xfrm>
        </p:grpSpPr>
        <p:pic>
          <p:nvPicPr>
            <p:cNvPr id="10" name="Picture 9">
              <a:extLst>
                <a:ext uri="{FF2B5EF4-FFF2-40B4-BE49-F238E27FC236}">
                  <a16:creationId xmlns:a16="http://schemas.microsoft.com/office/drawing/2014/main" id="{BD12553F-DC16-A9C5-878E-3F0E259BA6D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074" t="-7753" r="-1074" b="-7753"/>
            <a:stretch/>
          </p:blipFill>
          <p:spPr>
            <a:xfrm>
              <a:off x="6069321" y="4445180"/>
              <a:ext cx="5448695" cy="1611713"/>
            </a:xfrm>
            <a:prstGeom prst="rect">
              <a:avLst/>
            </a:prstGeom>
            <a:effectLst/>
          </p:spPr>
        </p:pic>
        <p:sp>
          <p:nvSpPr>
            <p:cNvPr id="11" name="Subtitle 2">
              <a:extLst>
                <a:ext uri="{FF2B5EF4-FFF2-40B4-BE49-F238E27FC236}">
                  <a16:creationId xmlns:a16="http://schemas.microsoft.com/office/drawing/2014/main" id="{CB621015-9C26-300D-3EF9-9911DFFB6271}"/>
                </a:ext>
              </a:extLst>
            </p:cNvPr>
            <p:cNvSpPr txBox="1">
              <a:spLocks/>
            </p:cNvSpPr>
            <p:nvPr/>
          </p:nvSpPr>
          <p:spPr>
            <a:xfrm>
              <a:off x="8067805" y="5350942"/>
              <a:ext cx="3388942" cy="303768"/>
            </a:xfrm>
            <a:prstGeom prst="rect">
              <a:avLst/>
            </a:prstGeom>
          </p:spPr>
          <p:txBody>
            <a:bodyPr wrap="square" lIns="0" rIns="0" anchor="ctr">
              <a:no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0" kern="1200">
                  <a:solidFill>
                    <a:schemeClr val="bg1"/>
                  </a:solidFill>
                  <a:effectLst>
                    <a:outerShdw blurRad="50800" dist="50800" dir="4260000" algn="tl" rotWithShape="0">
                      <a:prstClr val="black"/>
                    </a:outerShdw>
                  </a:effectLst>
                  <a:latin typeface="Arial"/>
                  <a:ea typeface="+mn-ea"/>
                  <a:cs typeface="Arial"/>
                </a:defRPr>
              </a:lvl1pPr>
              <a:lvl2pPr marL="457200" indent="0" algn="ctr" defTabSz="457200" rtl="0" eaLnBrk="1" latinLnBrk="0" hangingPunct="1">
                <a:spcBef>
                  <a:spcPct val="20000"/>
                </a:spcBef>
                <a:buFont typeface="Arial"/>
                <a:buNone/>
                <a:defRPr sz="2000" i="1"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i="1"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1">
                  <a:solidFill>
                    <a:srgbClr val="BBDF19"/>
                  </a:solidFill>
                  <a:effectLst/>
                  <a:latin typeface="+mn-lt"/>
                  <a:cs typeface="Times New Roman" panose="02020603050405020304" pitchFamily="18" charset="0"/>
                </a:rPr>
                <a:t>THE POWER OF COLLABORATION</a:t>
              </a:r>
            </a:p>
          </p:txBody>
        </p:sp>
      </p:grpSp>
    </p:spTree>
    <p:extLst>
      <p:ext uri="{BB962C8B-B14F-4D97-AF65-F5344CB8AC3E}">
        <p14:creationId xmlns:p14="http://schemas.microsoft.com/office/powerpoint/2010/main" val="1585546518"/>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5F3457-BA7B-F6DF-5ACC-996129F0B4A8}"/>
              </a:ext>
            </a:extLst>
          </p:cNvPr>
          <p:cNvSpPr>
            <a:spLocks noGrp="1"/>
          </p:cNvSpPr>
          <p:nvPr>
            <p:ph type="ctrTitle"/>
          </p:nvPr>
        </p:nvSpPr>
        <p:spPr>
          <a:xfrm>
            <a:off x="451946" y="3429000"/>
            <a:ext cx="11121745" cy="1361795"/>
          </a:xfrm>
        </p:spPr>
        <p:txBody>
          <a:bodyPr lIns="0" tIns="45720" rIns="91440" bIns="45720" anchor="ctr" anchorCtr="0">
            <a:noAutofit/>
          </a:bodyPr>
          <a:lstStyle/>
          <a:p>
            <a:r>
              <a:rPr lang="en-US" dirty="0"/>
              <a:t>Team Name, Institute:</a:t>
            </a:r>
            <a:br>
              <a:rPr lang="en-US" dirty="0"/>
            </a:br>
            <a:r>
              <a:rPr lang="en-US" dirty="0"/>
              <a:t>Full Name of Project</a:t>
            </a:r>
            <a:endParaRPr lang="en-US" dirty="0">
              <a:solidFill>
                <a:srgbClr val="FF0000"/>
              </a:solidFill>
            </a:endParaRPr>
          </a:p>
        </p:txBody>
      </p:sp>
      <p:sp>
        <p:nvSpPr>
          <p:cNvPr id="7" name="Subtitle 6">
            <a:extLst>
              <a:ext uri="{FF2B5EF4-FFF2-40B4-BE49-F238E27FC236}">
                <a16:creationId xmlns:a16="http://schemas.microsoft.com/office/drawing/2014/main" id="{2DEA3931-E381-CC7C-6DE3-0588D02D2062}"/>
              </a:ext>
            </a:extLst>
          </p:cNvPr>
          <p:cNvSpPr>
            <a:spLocks noGrp="1"/>
          </p:cNvSpPr>
          <p:nvPr>
            <p:ph type="subTitle" idx="1"/>
          </p:nvPr>
        </p:nvSpPr>
        <p:spPr>
          <a:xfrm>
            <a:off x="451946" y="4918230"/>
            <a:ext cx="5413145" cy="967666"/>
          </a:xfrm>
        </p:spPr>
        <p:txBody>
          <a:bodyPr/>
          <a:lstStyle/>
          <a:p>
            <a:r>
              <a:rPr lang="en-US" sz="1600" b="0" i="0" u="none" strike="noStrike" dirty="0">
                <a:solidFill>
                  <a:srgbClr val="FFFFFF"/>
                </a:solidFill>
                <a:effectLst/>
                <a:latin typeface="Arial" panose="020B0604020202020204" pitchFamily="34" charset="0"/>
              </a:rPr>
              <a:t>Students: Names of students</a:t>
            </a:r>
          </a:p>
          <a:p>
            <a:r>
              <a:rPr lang="en-US" sz="1600" b="0" i="0" u="none" strike="noStrike" dirty="0">
                <a:solidFill>
                  <a:srgbClr val="FFFFFF"/>
                </a:solidFill>
                <a:effectLst/>
                <a:latin typeface="Arial" panose="020B0604020202020204" pitchFamily="34" charset="0"/>
              </a:rPr>
              <a:t>A</a:t>
            </a:r>
            <a:r>
              <a:rPr lang="en-US" sz="1600" b="0" dirty="0">
                <a:solidFill>
                  <a:srgbClr val="FFFFFF"/>
                </a:solidFill>
                <a:latin typeface="Arial" panose="020B0604020202020204" pitchFamily="34" charset="0"/>
              </a:rPr>
              <a:t>dvisor: Advisor Name(s)</a:t>
            </a:r>
          </a:p>
          <a:p>
            <a:r>
              <a:rPr lang="en-US" sz="1600" b="0" i="0" u="none" strike="noStrike" dirty="0">
                <a:solidFill>
                  <a:srgbClr val="FFFFFF"/>
                </a:solidFill>
                <a:effectLst/>
                <a:latin typeface="Arial" panose="020B0604020202020204" pitchFamily="34" charset="0"/>
              </a:rPr>
              <a:t>Mentor: Mentor Name(s</a:t>
            </a:r>
            <a:r>
              <a:rPr lang="en-US" sz="1600" b="0" dirty="0">
                <a:solidFill>
                  <a:srgbClr val="FFFFFF"/>
                </a:solidFill>
                <a:latin typeface="Arial" panose="020B0604020202020204" pitchFamily="34" charset="0"/>
              </a:rPr>
              <a:t>)</a:t>
            </a:r>
            <a:endParaRPr lang="en-US" sz="1600" b="0" i="0" u="none" strike="noStrike" dirty="0">
              <a:solidFill>
                <a:srgbClr val="FFFFFF"/>
              </a:solidFill>
              <a:effectLst/>
              <a:latin typeface="Arial" panose="020B0604020202020204" pitchFamily="34" charset="0"/>
            </a:endParaRPr>
          </a:p>
        </p:txBody>
      </p:sp>
      <p:sp>
        <p:nvSpPr>
          <p:cNvPr id="8" name="Text Placeholder 7">
            <a:extLst>
              <a:ext uri="{FF2B5EF4-FFF2-40B4-BE49-F238E27FC236}">
                <a16:creationId xmlns:a16="http://schemas.microsoft.com/office/drawing/2014/main" id="{6DED111C-CD03-33F8-BE47-3EBE62DF1FEE}"/>
              </a:ext>
            </a:extLst>
          </p:cNvPr>
          <p:cNvSpPr>
            <a:spLocks noGrp="1"/>
          </p:cNvSpPr>
          <p:nvPr>
            <p:ph type="body" sz="quarter" idx="10"/>
          </p:nvPr>
        </p:nvSpPr>
        <p:spPr>
          <a:xfrm>
            <a:off x="451363" y="6013331"/>
            <a:ext cx="4386967" cy="276258"/>
          </a:xfrm>
        </p:spPr>
        <p:txBody>
          <a:bodyPr/>
          <a:lstStyle/>
          <a:p>
            <a:r>
              <a:rPr lang="en-US"/>
              <a:t>April XX, </a:t>
            </a:r>
            <a:r>
              <a:rPr lang="en-US" dirty="0"/>
              <a:t>2026</a:t>
            </a:r>
          </a:p>
        </p:txBody>
      </p:sp>
    </p:spTree>
    <p:extLst>
      <p:ext uri="{BB962C8B-B14F-4D97-AF65-F5344CB8AC3E}">
        <p14:creationId xmlns:p14="http://schemas.microsoft.com/office/powerpoint/2010/main" val="906504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2.1 Animation of Key Operating Sequence</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Create an animation of what you consider to be the central operation of your proposed payload</a:t>
            </a:r>
          </a:p>
          <a:p>
            <a:pPr lvl="1"/>
            <a:r>
              <a:rPr lang="en-US" dirty="0"/>
              <a:t>There are different ways of creating animations</a:t>
            </a:r>
          </a:p>
          <a:p>
            <a:endParaRPr lang="en-US" dirty="0"/>
          </a:p>
          <a:p>
            <a:r>
              <a:rPr lang="en-US" dirty="0"/>
              <a:t>The animation can be created in CAD software like AutoCAD or SolidWorks, which enable creation of animations from engineering drawings</a:t>
            </a:r>
          </a:p>
          <a:p>
            <a:endParaRPr lang="en-US" dirty="0"/>
          </a:p>
          <a:p>
            <a:r>
              <a:rPr lang="en-US" dirty="0"/>
              <a:t>If you build a prototype, you can film the operation of the prototype and replay it here</a:t>
            </a:r>
          </a:p>
          <a:p>
            <a:endParaRPr lang="en-US" dirty="0"/>
          </a:p>
          <a:p>
            <a:r>
              <a:rPr lang="en-US" dirty="0"/>
              <a:t>You may use other methods to illustrate the process, the key being that it communicates to the audience how (an element of) your mission will operate</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5205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2.2 Storyboard of Complete Operation</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a:xfrm>
            <a:off x="381740" y="1700377"/>
            <a:ext cx="10142652" cy="4309806"/>
          </a:xfrm>
        </p:spPr>
        <p:txBody>
          <a:bodyPr/>
          <a:lstStyle/>
          <a:p>
            <a:r>
              <a:rPr lang="en-US" dirty="0"/>
              <a:t>One-page slide showing concept of operations (CONOPS) from launch to deorbiting including key operations</a:t>
            </a:r>
          </a:p>
          <a:p>
            <a:endParaRPr lang="en-US" dirty="0"/>
          </a:p>
          <a:p>
            <a:r>
              <a:rPr lang="en-US" dirty="0"/>
              <a:t>You may have more than one slide on this topic, and it can be integrated throughout. Recommend a summary chart to make it easy to convey to judges</a:t>
            </a:r>
          </a:p>
          <a:p>
            <a:endParaRPr lang="en-US" dirty="0"/>
          </a:p>
          <a:p>
            <a:r>
              <a:rPr lang="en-US" dirty="0"/>
              <a:t>This could be anything from a block diagram to a Hollywood-style storyboard</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446004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2.3 Path to PDR</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Identify the steps you would take to reach a complete design, which would include how you would integrate with the host vehicle. It is meant to show you’ve thought about how a team would proceed if they want to adopt it. It is OK here to recommend a change in approach/ host vehicle/ etc. if it is more logical.</a:t>
            </a:r>
          </a:p>
          <a:p>
            <a:r>
              <a:rPr lang="en-US" dirty="0"/>
              <a:t>This should be about the 2</a:t>
            </a:r>
            <a:r>
              <a:rPr lang="en-US" baseline="30000" dirty="0"/>
              <a:t>nd</a:t>
            </a:r>
            <a:r>
              <a:rPr lang="en-US" dirty="0"/>
              <a:t>-to-last slide in your briefing, just before the summary/ conclusions</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408157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2.4 Program Management Milestones</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Post this slide right just after the Executive Summary &amp; Team Overview slides</a:t>
            </a:r>
          </a:p>
          <a:p>
            <a:endParaRPr lang="en-US" dirty="0"/>
          </a:p>
          <a:p>
            <a:r>
              <a:rPr lang="en-US" dirty="0"/>
              <a:t>When did you complete the following:</a:t>
            </a:r>
          </a:p>
          <a:p>
            <a:pPr lvl="1"/>
            <a:r>
              <a:rPr lang="en-US" dirty="0"/>
              <a:t>Select program manager</a:t>
            </a:r>
          </a:p>
          <a:p>
            <a:pPr lvl="1"/>
            <a:r>
              <a:rPr lang="en-US" dirty="0"/>
              <a:t>Chose operations/ capability</a:t>
            </a:r>
          </a:p>
          <a:p>
            <a:pPr lvl="1"/>
            <a:r>
              <a:rPr lang="en-US" dirty="0"/>
              <a:t>Defined system requirements</a:t>
            </a:r>
          </a:p>
          <a:p>
            <a:pPr lvl="1"/>
            <a:r>
              <a:rPr lang="en-US" dirty="0"/>
              <a:t>Completed trade studies</a:t>
            </a:r>
          </a:p>
          <a:p>
            <a:pPr lvl="1"/>
            <a:r>
              <a:rPr lang="en-US" dirty="0"/>
              <a:t>Finalized conceptual design</a:t>
            </a:r>
          </a:p>
          <a:p>
            <a:pPr lvl="1"/>
            <a:r>
              <a:rPr lang="en-US" dirty="0"/>
              <a:t>Developed a path to Preliminary Design review</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156762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3.2 Risks</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One-page slide summarizing risks &amp; potential mitigations/ solutions for highest risks</a:t>
            </a:r>
          </a:p>
          <a:p>
            <a:r>
              <a:rPr lang="en-US" dirty="0"/>
              <a:t>You may have more than one slide on this topic, and it can be integrated throughout. Recommend a summary chart to make it easy to convey to judges</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25413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3.3 Data Handling and Comms</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Do you need real-time downlinks? Does it require an observer? Operator? How much data (bitrate) is required?</a:t>
            </a:r>
          </a:p>
          <a:p>
            <a:endParaRPr lang="en-US" dirty="0"/>
          </a:p>
          <a:p>
            <a:r>
              <a:rPr lang="en-US" dirty="0"/>
              <a:t>You don’t need to design or even select a comms systems. You </a:t>
            </a:r>
            <a:r>
              <a:rPr lang="en-US" b="1" dirty="0"/>
              <a:t>need to define the requirements </a:t>
            </a:r>
            <a:r>
              <a:rPr lang="en-US" dirty="0"/>
              <a:t>of any comms system you would use.</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560135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4.1 Most Innovative Concepts Considered</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dirty="0"/>
          </a:p>
        </p:txBody>
      </p:sp>
      <p:sp>
        <p:nvSpPr>
          <p:cNvPr id="7" name="Content Placeholder 6">
            <a:extLst>
              <a:ext uri="{FF2B5EF4-FFF2-40B4-BE49-F238E27FC236}">
                <a16:creationId xmlns:a16="http://schemas.microsoft.com/office/drawing/2014/main" id="{A998B1DD-EF24-A3B9-A85D-0C5133D3BDAE}"/>
              </a:ext>
            </a:extLst>
          </p:cNvPr>
          <p:cNvSpPr>
            <a:spLocks noGrp="1"/>
          </p:cNvSpPr>
          <p:nvPr>
            <p:ph sz="quarter" idx="15"/>
          </p:nvPr>
        </p:nvSpPr>
        <p:spPr/>
        <p:txBody>
          <a:bodyPr/>
          <a:lstStyle/>
          <a:p>
            <a:pPr marL="0" indent="0">
              <a:buNone/>
            </a:pPr>
            <a:r>
              <a:rPr lang="en-US" dirty="0"/>
              <a:t>The Lessons Learned section is one of the driving elements behind C3. The organizers and mentors want to learn from the teams’ experiences. Describing these lessons in clear language will benefit C3 &amp; the whole ISAM community, allowing the judges to evaluate how your work fits into wider ISAM efforts. To receive full credit in these areas, make sure the Lessons Learned are responsive to the specific request, and be able to articulate how it ties in with your proposed mission.</a:t>
            </a:r>
          </a:p>
          <a:p>
            <a:endParaRPr lang="en-US" dirty="0"/>
          </a:p>
          <a:p>
            <a:r>
              <a:rPr lang="en-US" dirty="0"/>
              <a:t>List your 3 most innovative concepts, even if you didn’t pursue them</a:t>
            </a:r>
          </a:p>
          <a:p>
            <a:pPr lvl="1"/>
            <a:r>
              <a:rPr lang="en-US" dirty="0"/>
              <a:t>Example: Choosing ferrous materials for cutting operations allows use of magnets to collect debris</a:t>
            </a:r>
          </a:p>
        </p:txBody>
      </p:sp>
    </p:spTree>
    <p:extLst>
      <p:ext uri="{BB962C8B-B14F-4D97-AF65-F5344CB8AC3E}">
        <p14:creationId xmlns:p14="http://schemas.microsoft.com/office/powerpoint/2010/main" val="32063582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4.2 Most Important Technology Gaps</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dirty="0"/>
          </a:p>
        </p:txBody>
      </p:sp>
      <p:sp>
        <p:nvSpPr>
          <p:cNvPr id="7" name="Content Placeholder 6">
            <a:extLst>
              <a:ext uri="{FF2B5EF4-FFF2-40B4-BE49-F238E27FC236}">
                <a16:creationId xmlns:a16="http://schemas.microsoft.com/office/drawing/2014/main" id="{A998B1DD-EF24-A3B9-A85D-0C5133D3BDAE}"/>
              </a:ext>
            </a:extLst>
          </p:cNvPr>
          <p:cNvSpPr>
            <a:spLocks noGrp="1"/>
          </p:cNvSpPr>
          <p:nvPr>
            <p:ph sz="quarter" idx="15"/>
          </p:nvPr>
        </p:nvSpPr>
        <p:spPr/>
        <p:txBody>
          <a:bodyPr/>
          <a:lstStyle/>
          <a:p>
            <a:r>
              <a:rPr lang="en-US" dirty="0"/>
              <a:t>List 3 technology gaps that, if closed, would make this mission more feasible or impactful</a:t>
            </a:r>
          </a:p>
          <a:p>
            <a:pPr lvl="1"/>
            <a:r>
              <a:rPr lang="en-US" dirty="0"/>
              <a:t>Example: An ability to inspect joined parts would increase confidence in the operation</a:t>
            </a:r>
          </a:p>
        </p:txBody>
      </p:sp>
    </p:spTree>
    <p:extLst>
      <p:ext uri="{BB962C8B-B14F-4D97-AF65-F5344CB8AC3E}">
        <p14:creationId xmlns:p14="http://schemas.microsoft.com/office/powerpoint/2010/main" val="749636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4.3 Biggest Challenges Encountered</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dirty="0"/>
          </a:p>
        </p:txBody>
      </p:sp>
      <p:sp>
        <p:nvSpPr>
          <p:cNvPr id="7" name="Content Placeholder 6">
            <a:extLst>
              <a:ext uri="{FF2B5EF4-FFF2-40B4-BE49-F238E27FC236}">
                <a16:creationId xmlns:a16="http://schemas.microsoft.com/office/drawing/2014/main" id="{A998B1DD-EF24-A3B9-A85D-0C5133D3BDAE}"/>
              </a:ext>
            </a:extLst>
          </p:cNvPr>
          <p:cNvSpPr>
            <a:spLocks noGrp="1"/>
          </p:cNvSpPr>
          <p:nvPr>
            <p:ph sz="quarter" idx="15"/>
          </p:nvPr>
        </p:nvSpPr>
        <p:spPr/>
        <p:txBody>
          <a:bodyPr/>
          <a:lstStyle/>
          <a:p>
            <a:r>
              <a:rPr lang="en-US" dirty="0"/>
              <a:t>What were the 3 biggest challenges your team faced, even if ended up avoiding them</a:t>
            </a:r>
          </a:p>
          <a:p>
            <a:pPr lvl="1"/>
            <a:r>
              <a:rPr lang="en-US" dirty="0"/>
              <a:t>Example: Melting metal generates too much heat, so we pursued another solution</a:t>
            </a:r>
          </a:p>
          <a:p>
            <a:r>
              <a:rPr lang="en-US" dirty="0"/>
              <a:t>At least 2 of these should be technical challenges</a:t>
            </a:r>
          </a:p>
        </p:txBody>
      </p:sp>
    </p:spTree>
    <p:extLst>
      <p:ext uri="{BB962C8B-B14F-4D97-AF65-F5344CB8AC3E}">
        <p14:creationId xmlns:p14="http://schemas.microsoft.com/office/powerpoint/2010/main" val="1103675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5.2 Paper</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Information about the paper you wrote</a:t>
            </a:r>
          </a:p>
          <a:p>
            <a:pPr lvl="1"/>
            <a:r>
              <a:rPr lang="en-US" dirty="0"/>
              <a:t>Papers are due no later than Thursday, April 10 by 9 PM Pacific</a:t>
            </a:r>
          </a:p>
          <a:p>
            <a:pPr lvl="1"/>
            <a:r>
              <a:rPr lang="en-US" dirty="0"/>
              <a:t>Papers not received by that date will likely result in zero points in that category</a:t>
            </a:r>
          </a:p>
          <a:p>
            <a:r>
              <a:rPr lang="en-US" dirty="0"/>
              <a:t>Note the following characteristics of the paper</a:t>
            </a:r>
          </a:p>
          <a:p>
            <a:pPr lvl="1"/>
            <a:r>
              <a:rPr lang="en-US" dirty="0"/>
              <a:t>Abstract length (should be about 200 words)</a:t>
            </a:r>
          </a:p>
          <a:p>
            <a:pPr lvl="1"/>
            <a:r>
              <a:rPr lang="en-US" dirty="0"/>
              <a:t>Paper length (requirement is 10-20 pages)</a:t>
            </a:r>
          </a:p>
          <a:p>
            <a:pPr lvl="1"/>
            <a:r>
              <a:rPr lang="en-US" dirty="0"/>
              <a:t>Number of references included</a:t>
            </a:r>
          </a:p>
          <a:p>
            <a:pPr lvl="1"/>
            <a:r>
              <a:rPr lang="en-US" dirty="0"/>
              <a:t>Potential places to publish, whether it be through a journal, at a conference or another avenue</a:t>
            </a:r>
          </a:p>
          <a:p>
            <a:pPr lvl="1"/>
            <a:endParaRPr lang="en-US" dirty="0"/>
          </a:p>
          <a:p>
            <a:pPr lvl="1"/>
            <a:endParaRPr lang="en-US" dirty="0"/>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273699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3997-C104-5EA3-1D73-4AF508D6D604}"/>
              </a:ext>
            </a:extLst>
          </p:cNvPr>
          <p:cNvSpPr>
            <a:spLocks noGrp="1"/>
          </p:cNvSpPr>
          <p:nvPr>
            <p:ph type="title"/>
          </p:nvPr>
        </p:nvSpPr>
        <p:spPr/>
        <p:txBody>
          <a:bodyPr/>
          <a:lstStyle/>
          <a:p>
            <a:r>
              <a:rPr lang="en-US" i="1" dirty="0"/>
              <a:t>Meta: Template Guidelines</a:t>
            </a:r>
          </a:p>
        </p:txBody>
      </p:sp>
      <p:sp>
        <p:nvSpPr>
          <p:cNvPr id="3" name="Content Placeholder 2">
            <a:extLst>
              <a:ext uri="{FF2B5EF4-FFF2-40B4-BE49-F238E27FC236}">
                <a16:creationId xmlns:a16="http://schemas.microsoft.com/office/drawing/2014/main" id="{7E56FAC1-D887-D61D-D29C-5662923B01BE}"/>
              </a:ext>
            </a:extLst>
          </p:cNvPr>
          <p:cNvSpPr>
            <a:spLocks noGrp="1"/>
          </p:cNvSpPr>
          <p:nvPr>
            <p:ph sz="quarter" idx="15"/>
          </p:nvPr>
        </p:nvSpPr>
        <p:spPr/>
        <p:txBody>
          <a:bodyPr vert="horz" lIns="91440" tIns="45720" rIns="91440" bIns="45720" anchor="t"/>
          <a:lstStyle/>
          <a:p>
            <a:r>
              <a:rPr lang="en-US" dirty="0"/>
              <a:t>You can use any template you want– you can choose to use the COSMIC template, or you can use your own template</a:t>
            </a:r>
          </a:p>
          <a:p>
            <a:endParaRPr lang="en-US" dirty="0"/>
          </a:p>
          <a:p>
            <a:r>
              <a:rPr lang="en-US" dirty="0"/>
              <a:t>Whichever template you use, include the key elements described here</a:t>
            </a:r>
          </a:p>
          <a:p>
            <a:endParaRPr lang="en-US" dirty="0"/>
          </a:p>
          <a:p>
            <a:r>
              <a:rPr lang="en-US" dirty="0"/>
              <a:t>If you use this template, you may want to replace COSMIC logos with your own </a:t>
            </a:r>
          </a:p>
          <a:p>
            <a:pPr lvl="1"/>
            <a:r>
              <a:rPr lang="en-US" dirty="0"/>
              <a:t>For main body slides like this, replace the upper right  COSMIC logo via “View: Slide Master” &amp; go to slide marked 1</a:t>
            </a:r>
          </a:p>
          <a:p>
            <a:pPr lvl="1"/>
            <a:r>
              <a:rPr lang="en-US" dirty="0"/>
              <a:t>To edit the title slide, use “View: Slide Master” &amp; go to slide marked 2</a:t>
            </a:r>
          </a:p>
          <a:p>
            <a:pPr lvl="1"/>
            <a:endParaRPr lang="en-US" dirty="0"/>
          </a:p>
          <a:p>
            <a:r>
              <a:rPr lang="en-US" dirty="0"/>
              <a:t>Every slide should include the Short Name of your project to keep the audience oriented and in case of later arrivals</a:t>
            </a:r>
          </a:p>
        </p:txBody>
      </p:sp>
      <p:sp>
        <p:nvSpPr>
          <p:cNvPr id="4" name="Text Placeholder 3">
            <a:extLst>
              <a:ext uri="{FF2B5EF4-FFF2-40B4-BE49-F238E27FC236}">
                <a16:creationId xmlns:a16="http://schemas.microsoft.com/office/drawing/2014/main" id="{9E72A499-9FEB-8021-CA53-FC778DFB117A}"/>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144621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Optional: Prototype</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If you created a prototype, create a single slide that describes its function, why you developed it, photos, and other key information. This should fit into the presentation where it makes narrative sense. The prototype can be referenced elsewhere as needed.</a:t>
            </a:r>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2975278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4A1AAF-9C87-D1F4-DF5D-A768D3B2A0D2}"/>
              </a:ext>
            </a:extLst>
          </p:cNvPr>
          <p:cNvSpPr>
            <a:spLocks noGrp="1"/>
          </p:cNvSpPr>
          <p:nvPr>
            <p:ph type="title"/>
          </p:nvPr>
        </p:nvSpPr>
        <p:spPr/>
        <p:txBody>
          <a:bodyPr/>
          <a:lstStyle/>
          <a:p>
            <a:r>
              <a:rPr lang="en-US" dirty="0"/>
              <a:t>Summary/ Conclusion/ Highlights</a:t>
            </a:r>
          </a:p>
        </p:txBody>
      </p:sp>
      <p:sp>
        <p:nvSpPr>
          <p:cNvPr id="4" name="Content Placeholder 3">
            <a:extLst>
              <a:ext uri="{FF2B5EF4-FFF2-40B4-BE49-F238E27FC236}">
                <a16:creationId xmlns:a16="http://schemas.microsoft.com/office/drawing/2014/main" id="{A916017C-C18E-69B4-6E0A-DE69FE52DDFF}"/>
              </a:ext>
            </a:extLst>
          </p:cNvPr>
          <p:cNvSpPr>
            <a:spLocks noGrp="1"/>
          </p:cNvSpPr>
          <p:nvPr>
            <p:ph sz="quarter" idx="15"/>
          </p:nvPr>
        </p:nvSpPr>
        <p:spPr/>
        <p:txBody>
          <a:bodyPr/>
          <a:lstStyle/>
          <a:p>
            <a:r>
              <a:rPr lang="en-US" dirty="0"/>
              <a:t>There should be a final slide that summarizes your team’s efforts. It can also include next steps, lessons learned, etc. This is the concluding chart, so include the elements you want them to most remember.</a:t>
            </a:r>
          </a:p>
        </p:txBody>
      </p:sp>
      <p:sp>
        <p:nvSpPr>
          <p:cNvPr id="7" name="Text Placeholder 6">
            <a:extLst>
              <a:ext uri="{FF2B5EF4-FFF2-40B4-BE49-F238E27FC236}">
                <a16:creationId xmlns:a16="http://schemas.microsoft.com/office/drawing/2014/main" id="{4377EA1A-E2CB-A5D9-D111-396D01402989}"/>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690642F4-9DC3-F8F5-CC5B-6660810A7E9A}"/>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132237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A7F6-4815-D829-BC55-667810D4ABF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E90F934-7908-EF21-E0F3-1F56A7B3B7D2}"/>
              </a:ext>
            </a:extLst>
          </p:cNvPr>
          <p:cNvSpPr>
            <a:spLocks noGrp="1"/>
          </p:cNvSpPr>
          <p:nvPr>
            <p:ph sz="quarter" idx="15"/>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b="1" dirty="0"/>
              <a:t>Questions?</a:t>
            </a:r>
          </a:p>
        </p:txBody>
      </p:sp>
      <p:sp>
        <p:nvSpPr>
          <p:cNvPr id="4" name="Text Placeholder 3">
            <a:extLst>
              <a:ext uri="{FF2B5EF4-FFF2-40B4-BE49-F238E27FC236}">
                <a16:creationId xmlns:a16="http://schemas.microsoft.com/office/drawing/2014/main" id="{F1878CCA-0360-14CD-8646-5F0381A00C1B}"/>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58CB63DD-E0E9-C871-9154-51591F4FAE3D}"/>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102522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0F934-7908-EF21-E0F3-1F56A7B3B7D2}"/>
              </a:ext>
            </a:extLst>
          </p:cNvPr>
          <p:cNvSpPr>
            <a:spLocks noGrp="1"/>
          </p:cNvSpPr>
          <p:nvPr>
            <p:ph sz="quarter" idx="15"/>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4800" b="1"/>
              <a:t>Backup Slides</a:t>
            </a:r>
          </a:p>
        </p:txBody>
      </p:sp>
      <p:sp>
        <p:nvSpPr>
          <p:cNvPr id="5" name="Text Placeholder 4">
            <a:extLst>
              <a:ext uri="{FF2B5EF4-FFF2-40B4-BE49-F238E27FC236}">
                <a16:creationId xmlns:a16="http://schemas.microsoft.com/office/drawing/2014/main" id="{58CB63DD-E0E9-C871-9154-51591F4FAE3D}"/>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40531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FCB1-6F22-C046-0626-F191296DEF6D}"/>
              </a:ext>
            </a:extLst>
          </p:cNvPr>
          <p:cNvSpPr>
            <a:spLocks noGrp="1"/>
          </p:cNvSpPr>
          <p:nvPr>
            <p:ph type="title"/>
          </p:nvPr>
        </p:nvSpPr>
        <p:spPr/>
        <p:txBody>
          <a:bodyPr/>
          <a:lstStyle/>
          <a:p>
            <a:r>
              <a:rPr lang="en-US"/>
              <a:t>Backup: Digging into Details</a:t>
            </a:r>
          </a:p>
        </p:txBody>
      </p:sp>
      <p:sp>
        <p:nvSpPr>
          <p:cNvPr id="3" name="Content Placeholder 2">
            <a:extLst>
              <a:ext uri="{FF2B5EF4-FFF2-40B4-BE49-F238E27FC236}">
                <a16:creationId xmlns:a16="http://schemas.microsoft.com/office/drawing/2014/main" id="{20D5ACDF-3FD3-17CA-DA07-D7872D39E353}"/>
              </a:ext>
            </a:extLst>
          </p:cNvPr>
          <p:cNvSpPr>
            <a:spLocks noGrp="1"/>
          </p:cNvSpPr>
          <p:nvPr>
            <p:ph sz="quarter" idx="15"/>
          </p:nvPr>
        </p:nvSpPr>
        <p:spPr/>
        <p:txBody>
          <a:bodyPr/>
          <a:lstStyle/>
          <a:p>
            <a:r>
              <a:rPr lang="en-US" dirty="0"/>
              <a:t>Consider including backup charts for 2 distinct purposes</a:t>
            </a:r>
          </a:p>
          <a:p>
            <a:pPr marL="633412" lvl="1" indent="-342900">
              <a:buFont typeface="+mj-lt"/>
              <a:buAutoNum type="arabicPeriod"/>
            </a:pPr>
            <a:r>
              <a:rPr lang="en-US" dirty="0"/>
              <a:t>Creating charts that </a:t>
            </a:r>
            <a:r>
              <a:rPr lang="en-US"/>
              <a:t>can address </a:t>
            </a:r>
            <a:r>
              <a:rPr lang="en-US" dirty="0"/>
              <a:t>likely questions</a:t>
            </a:r>
          </a:p>
          <a:p>
            <a:pPr marL="633412" lvl="1" indent="-342900">
              <a:buFont typeface="+mj-lt"/>
              <a:buAutoNum type="arabicPeriod"/>
            </a:pPr>
            <a:r>
              <a:rPr lang="en-US" dirty="0"/>
              <a:t>Charts that have more detail on a topic where your team performed well, which may be included if you have time</a:t>
            </a:r>
          </a:p>
          <a:p>
            <a:endParaRPr lang="en-US" dirty="0"/>
          </a:p>
        </p:txBody>
      </p:sp>
      <p:sp>
        <p:nvSpPr>
          <p:cNvPr id="4" name="Text Placeholder 3">
            <a:extLst>
              <a:ext uri="{FF2B5EF4-FFF2-40B4-BE49-F238E27FC236}">
                <a16:creationId xmlns:a16="http://schemas.microsoft.com/office/drawing/2014/main" id="{B26C6DF4-31E1-1447-0934-AA25D0EF336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D67186BC-6068-BA87-6208-2FCD95035173}"/>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872163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3997-C104-5EA3-1D73-4AF508D6D604}"/>
              </a:ext>
            </a:extLst>
          </p:cNvPr>
          <p:cNvSpPr>
            <a:spLocks noGrp="1"/>
          </p:cNvSpPr>
          <p:nvPr>
            <p:ph type="title"/>
          </p:nvPr>
        </p:nvSpPr>
        <p:spPr/>
        <p:txBody>
          <a:bodyPr/>
          <a:lstStyle/>
          <a:p>
            <a:r>
              <a:rPr lang="en-US" i="1"/>
              <a:t>Meta: Briefing Guidelines</a:t>
            </a:r>
          </a:p>
        </p:txBody>
      </p:sp>
      <p:sp>
        <p:nvSpPr>
          <p:cNvPr id="3" name="Content Placeholder 2">
            <a:extLst>
              <a:ext uri="{FF2B5EF4-FFF2-40B4-BE49-F238E27FC236}">
                <a16:creationId xmlns:a16="http://schemas.microsoft.com/office/drawing/2014/main" id="{7E56FAC1-D887-D61D-D29C-5662923B01BE}"/>
              </a:ext>
            </a:extLst>
          </p:cNvPr>
          <p:cNvSpPr>
            <a:spLocks noGrp="1"/>
          </p:cNvSpPr>
          <p:nvPr>
            <p:ph sz="quarter" idx="15"/>
          </p:nvPr>
        </p:nvSpPr>
        <p:spPr/>
        <p:txBody>
          <a:bodyPr vert="horz" lIns="91440" tIns="45720" rIns="91440" bIns="45720" anchor="t"/>
          <a:lstStyle/>
          <a:p>
            <a:r>
              <a:rPr lang="en-US" sz="2000" dirty="0"/>
              <a:t>As you put together your charts, recall you have 24 minutes to brief</a:t>
            </a:r>
          </a:p>
          <a:p>
            <a:pPr lvl="1"/>
            <a:r>
              <a:rPr lang="en-US" sz="1800" dirty="0"/>
              <a:t>Followed by 4 minutes of questions &amp; 2 minutes for judges to record their scores</a:t>
            </a:r>
          </a:p>
          <a:p>
            <a:pPr lvl="1"/>
            <a:r>
              <a:rPr lang="en-US" sz="1800" dirty="0"/>
              <a:t>Recommend creating a “time budget” to allocate to various elements</a:t>
            </a:r>
          </a:p>
          <a:p>
            <a:pPr lvl="1"/>
            <a:r>
              <a:rPr lang="en-US" sz="1800" dirty="0"/>
              <a:t>Make decisions on what to include– while we have guidance, it is not cookie cutter</a:t>
            </a:r>
            <a:endParaRPr lang="en-US" sz="2000" dirty="0"/>
          </a:p>
          <a:p>
            <a:endParaRPr lang="en-US" sz="2000" dirty="0"/>
          </a:p>
          <a:p>
            <a:r>
              <a:rPr lang="en-US" sz="2000" dirty="0"/>
              <a:t>Remember this is the first time the audience is seeing these, images are very helpful</a:t>
            </a:r>
          </a:p>
          <a:p>
            <a:endParaRPr lang="en-US" sz="2000" dirty="0"/>
          </a:p>
          <a:p>
            <a:r>
              <a:rPr lang="en-US" sz="2000" dirty="0"/>
              <a:t>Focus on quality of presentation rather than how dense a slide can be packed</a:t>
            </a:r>
          </a:p>
          <a:p>
            <a:pPr lvl="1"/>
            <a:r>
              <a:rPr lang="en-US" sz="1800" dirty="0"/>
              <a:t>Many details should be reserved for the paper or written report</a:t>
            </a:r>
          </a:p>
          <a:p>
            <a:pPr lvl="1"/>
            <a:endParaRPr lang="en-US" sz="1800" dirty="0"/>
          </a:p>
          <a:p>
            <a:endParaRPr lang="en-US" sz="2000" dirty="0"/>
          </a:p>
          <a:p>
            <a:pPr lvl="1"/>
            <a:endParaRPr lang="en-US" sz="1800" dirty="0"/>
          </a:p>
        </p:txBody>
      </p:sp>
      <p:sp>
        <p:nvSpPr>
          <p:cNvPr id="4" name="Text Placeholder 3">
            <a:extLst>
              <a:ext uri="{FF2B5EF4-FFF2-40B4-BE49-F238E27FC236}">
                <a16:creationId xmlns:a16="http://schemas.microsoft.com/office/drawing/2014/main" id="{9E72A499-9FEB-8021-CA53-FC778DFB117A}"/>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032834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3997-C104-5EA3-1D73-4AF508D6D604}"/>
              </a:ext>
            </a:extLst>
          </p:cNvPr>
          <p:cNvSpPr>
            <a:spLocks noGrp="1"/>
          </p:cNvSpPr>
          <p:nvPr>
            <p:ph type="title"/>
          </p:nvPr>
        </p:nvSpPr>
        <p:spPr/>
        <p:txBody>
          <a:bodyPr/>
          <a:lstStyle/>
          <a:p>
            <a:r>
              <a:rPr lang="en-US" i="1" dirty="0"/>
              <a:t>Meta: Recommended Outline</a:t>
            </a:r>
          </a:p>
        </p:txBody>
      </p:sp>
      <p:sp>
        <p:nvSpPr>
          <p:cNvPr id="3" name="Content Placeholder 2">
            <a:extLst>
              <a:ext uri="{FF2B5EF4-FFF2-40B4-BE49-F238E27FC236}">
                <a16:creationId xmlns:a16="http://schemas.microsoft.com/office/drawing/2014/main" id="{7E56FAC1-D887-D61D-D29C-5662923B01BE}"/>
              </a:ext>
            </a:extLst>
          </p:cNvPr>
          <p:cNvSpPr>
            <a:spLocks noGrp="1"/>
          </p:cNvSpPr>
          <p:nvPr>
            <p:ph sz="quarter" idx="15"/>
          </p:nvPr>
        </p:nvSpPr>
        <p:spPr/>
        <p:txBody>
          <a:bodyPr vert="horz" lIns="91440" tIns="45720" rIns="91440" bIns="45720" anchor="t"/>
          <a:lstStyle/>
          <a:p>
            <a:r>
              <a:rPr lang="en-US" sz="2000" dirty="0"/>
              <a:t>The </a:t>
            </a:r>
            <a:r>
              <a:rPr lang="en-US" sz="2000" b="1" dirty="0"/>
              <a:t>Main Body </a:t>
            </a:r>
            <a:r>
              <a:rPr lang="en-US" sz="2000" dirty="0"/>
              <a:t>is the heart of the presentation and should constitute 80% of the content</a:t>
            </a:r>
          </a:p>
          <a:p>
            <a:endParaRPr lang="en-US" sz="2000" dirty="0"/>
          </a:p>
          <a:p>
            <a:r>
              <a:rPr lang="en-US" sz="2000" dirty="0"/>
              <a:t>Title</a:t>
            </a:r>
          </a:p>
          <a:p>
            <a:r>
              <a:rPr lang="en-US" sz="2000" dirty="0"/>
              <a:t>Executive Summary</a:t>
            </a:r>
          </a:p>
          <a:p>
            <a:r>
              <a:rPr lang="en-US" sz="2000" dirty="0"/>
              <a:t>Team Overview</a:t>
            </a:r>
          </a:p>
          <a:p>
            <a:r>
              <a:rPr lang="en-US" sz="2000" b="1" dirty="0"/>
              <a:t>Main Body </a:t>
            </a:r>
            <a:r>
              <a:rPr lang="en-US" sz="2000" dirty="0"/>
              <a:t>(including mandatory slides)</a:t>
            </a:r>
          </a:p>
          <a:p>
            <a:r>
              <a:rPr lang="en-US" sz="2000" dirty="0"/>
              <a:t>Conclusion</a:t>
            </a:r>
          </a:p>
          <a:p>
            <a:r>
              <a:rPr lang="en-US" sz="2000" dirty="0"/>
              <a:t>Backup</a:t>
            </a:r>
          </a:p>
          <a:p>
            <a:endParaRPr lang="en-US" sz="1800" dirty="0"/>
          </a:p>
          <a:p>
            <a:pPr lvl="1"/>
            <a:endParaRPr lang="en-US" sz="1800" dirty="0"/>
          </a:p>
          <a:p>
            <a:endParaRPr lang="en-US" sz="2000" dirty="0"/>
          </a:p>
          <a:p>
            <a:pPr lvl="1"/>
            <a:endParaRPr lang="en-US" sz="1800" dirty="0"/>
          </a:p>
        </p:txBody>
      </p:sp>
      <p:sp>
        <p:nvSpPr>
          <p:cNvPr id="4" name="Text Placeholder 3">
            <a:extLst>
              <a:ext uri="{FF2B5EF4-FFF2-40B4-BE49-F238E27FC236}">
                <a16:creationId xmlns:a16="http://schemas.microsoft.com/office/drawing/2014/main" id="{9E72A499-9FEB-8021-CA53-FC778DFB117A}"/>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961884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3997-C104-5EA3-1D73-4AF508D6D604}"/>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7E56FAC1-D887-D61D-D29C-5662923B01BE}"/>
              </a:ext>
            </a:extLst>
          </p:cNvPr>
          <p:cNvSpPr>
            <a:spLocks noGrp="1"/>
          </p:cNvSpPr>
          <p:nvPr>
            <p:ph sz="quarter" idx="15"/>
          </p:nvPr>
        </p:nvSpPr>
        <p:spPr/>
        <p:txBody>
          <a:bodyPr vert="horz" lIns="91440" tIns="45720" rIns="91440" bIns="45720" anchor="t"/>
          <a:lstStyle/>
          <a:p>
            <a:r>
              <a:rPr lang="en-US" dirty="0"/>
              <a:t>Describe problem identified</a:t>
            </a:r>
          </a:p>
          <a:p>
            <a:endParaRPr lang="en-US" dirty="0"/>
          </a:p>
          <a:p>
            <a:r>
              <a:rPr lang="en-US" dirty="0"/>
              <a:t>What is the capability you’re proposing</a:t>
            </a:r>
          </a:p>
          <a:p>
            <a:endParaRPr lang="en-US" dirty="0"/>
          </a:p>
          <a:p>
            <a:r>
              <a:rPr lang="en-US" dirty="0"/>
              <a:t>How does it solve the problem</a:t>
            </a:r>
          </a:p>
          <a:p>
            <a:endParaRPr lang="en-US" dirty="0"/>
          </a:p>
          <a:p>
            <a:r>
              <a:rPr lang="en-US" dirty="0"/>
              <a:t>What is the status of the project</a:t>
            </a:r>
          </a:p>
          <a:p>
            <a:endParaRPr lang="en-US" dirty="0"/>
          </a:p>
          <a:p>
            <a:r>
              <a:rPr lang="en-US" dirty="0"/>
              <a:t>Don’t overload this chart; a few short bullets &amp; perhaps a single image to set the stage</a:t>
            </a:r>
          </a:p>
        </p:txBody>
      </p:sp>
      <p:sp>
        <p:nvSpPr>
          <p:cNvPr id="4" name="Text Placeholder 3">
            <a:extLst>
              <a:ext uri="{FF2B5EF4-FFF2-40B4-BE49-F238E27FC236}">
                <a16:creationId xmlns:a16="http://schemas.microsoft.com/office/drawing/2014/main" id="{9E72A499-9FEB-8021-CA53-FC778DFB117A}"/>
              </a:ext>
            </a:extLst>
          </p:cNvPr>
          <p:cNvSpPr>
            <a:spLocks noGrp="1"/>
          </p:cNvSpPr>
          <p:nvPr>
            <p:ph type="body" sz="quarter" idx="16"/>
          </p:nvPr>
        </p:nvSpPr>
        <p:spPr/>
        <p:txBody>
          <a:bodyPr/>
          <a:lstStyle/>
          <a:p>
            <a:r>
              <a:rPr lang="en-US" dirty="0"/>
              <a:t>Full Name of Project</a:t>
            </a:r>
          </a:p>
        </p:txBody>
      </p:sp>
    </p:spTree>
    <p:extLst>
      <p:ext uri="{BB962C8B-B14F-4D97-AF65-F5344CB8AC3E}">
        <p14:creationId xmlns:p14="http://schemas.microsoft.com/office/powerpoint/2010/main" val="26504232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3997-C104-5EA3-1D73-4AF508D6D604}"/>
              </a:ext>
            </a:extLst>
          </p:cNvPr>
          <p:cNvSpPr>
            <a:spLocks noGrp="1"/>
          </p:cNvSpPr>
          <p:nvPr>
            <p:ph type="title"/>
          </p:nvPr>
        </p:nvSpPr>
        <p:spPr/>
        <p:txBody>
          <a:bodyPr/>
          <a:lstStyle/>
          <a:p>
            <a:r>
              <a:rPr lang="en-US" dirty="0"/>
              <a:t>Team Overview</a:t>
            </a:r>
          </a:p>
        </p:txBody>
      </p:sp>
      <p:sp>
        <p:nvSpPr>
          <p:cNvPr id="3" name="Content Placeholder 2">
            <a:extLst>
              <a:ext uri="{FF2B5EF4-FFF2-40B4-BE49-F238E27FC236}">
                <a16:creationId xmlns:a16="http://schemas.microsoft.com/office/drawing/2014/main" id="{7E56FAC1-D887-D61D-D29C-5662923B01BE}"/>
              </a:ext>
            </a:extLst>
          </p:cNvPr>
          <p:cNvSpPr>
            <a:spLocks noGrp="1"/>
          </p:cNvSpPr>
          <p:nvPr>
            <p:ph sz="quarter" idx="15"/>
          </p:nvPr>
        </p:nvSpPr>
        <p:spPr/>
        <p:txBody>
          <a:bodyPr vert="horz" lIns="91440" tIns="45720" rIns="91440" bIns="45720" anchor="t"/>
          <a:lstStyle/>
          <a:p>
            <a:r>
              <a:rPr lang="en-US" dirty="0"/>
              <a:t>Names and photos of team (may include advisor and mentor)</a:t>
            </a:r>
          </a:p>
        </p:txBody>
      </p:sp>
      <p:sp>
        <p:nvSpPr>
          <p:cNvPr id="4" name="Text Placeholder 3">
            <a:extLst>
              <a:ext uri="{FF2B5EF4-FFF2-40B4-BE49-F238E27FC236}">
                <a16:creationId xmlns:a16="http://schemas.microsoft.com/office/drawing/2014/main" id="{9E72A499-9FEB-8021-CA53-FC778DFB117A}"/>
              </a:ext>
            </a:extLst>
          </p:cNvPr>
          <p:cNvSpPr>
            <a:spLocks noGrp="1"/>
          </p:cNvSpPr>
          <p:nvPr>
            <p:ph type="body" sz="quarter" idx="16"/>
          </p:nvPr>
        </p:nvSpPr>
        <p:spPr/>
        <p:txBody>
          <a:bodyPr/>
          <a:lstStyle/>
          <a:p>
            <a:r>
              <a:rPr lang="en-US" dirty="0"/>
              <a:t>Full Name of Project</a:t>
            </a:r>
          </a:p>
        </p:txBody>
      </p:sp>
    </p:spTree>
    <p:extLst>
      <p:ext uri="{BB962C8B-B14F-4D97-AF65-F5344CB8AC3E}">
        <p14:creationId xmlns:p14="http://schemas.microsoft.com/office/powerpoint/2010/main" val="1649126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202797-FF4A-8B1E-C8D1-666D438308F3}"/>
              </a:ext>
            </a:extLst>
          </p:cNvPr>
          <p:cNvSpPr>
            <a:spLocks noGrp="1"/>
          </p:cNvSpPr>
          <p:nvPr>
            <p:ph type="title"/>
          </p:nvPr>
        </p:nvSpPr>
        <p:spPr/>
        <p:txBody>
          <a:bodyPr/>
          <a:lstStyle/>
          <a:p>
            <a:r>
              <a:rPr lang="en-US" dirty="0"/>
              <a:t>Main Body – 50 points</a:t>
            </a:r>
          </a:p>
        </p:txBody>
      </p:sp>
      <p:sp>
        <p:nvSpPr>
          <p:cNvPr id="8" name="Content Placeholder 7">
            <a:extLst>
              <a:ext uri="{FF2B5EF4-FFF2-40B4-BE49-F238E27FC236}">
                <a16:creationId xmlns:a16="http://schemas.microsoft.com/office/drawing/2014/main" id="{73CC7BAD-D94A-F64E-FDA4-D853526D7DC6}"/>
              </a:ext>
            </a:extLst>
          </p:cNvPr>
          <p:cNvSpPr>
            <a:spLocks noGrp="1"/>
          </p:cNvSpPr>
          <p:nvPr>
            <p:ph sz="quarter" idx="15"/>
          </p:nvPr>
        </p:nvSpPr>
        <p:spPr/>
        <p:txBody>
          <a:bodyPr/>
          <a:lstStyle/>
          <a:p>
            <a:r>
              <a:rPr lang="en-US" dirty="0"/>
              <a:t>Tell your story– judges should be able to evaluate items against the rubric, including </a:t>
            </a:r>
          </a:p>
          <a:p>
            <a:pPr lvl="1"/>
            <a:r>
              <a:rPr lang="en-US" dirty="0"/>
              <a:t>1.1 Impact, 8 points</a:t>
            </a:r>
          </a:p>
          <a:p>
            <a:pPr lvl="1"/>
            <a:r>
              <a:rPr lang="en-US" dirty="0"/>
              <a:t>1.2 Feasibility, 8 points</a:t>
            </a:r>
          </a:p>
          <a:p>
            <a:pPr lvl="1"/>
            <a:r>
              <a:rPr lang="en-US" dirty="0"/>
              <a:t>1.3 Innovation, 7 points</a:t>
            </a:r>
          </a:p>
          <a:p>
            <a:pPr lvl="1"/>
            <a:r>
              <a:rPr lang="en-US" dirty="0"/>
              <a:t>3.1 Required Elements, 15 points</a:t>
            </a:r>
          </a:p>
          <a:p>
            <a:pPr lvl="1"/>
            <a:r>
              <a:rPr lang="en-US" dirty="0"/>
              <a:t>3.4 Trade Studies, 4 points</a:t>
            </a:r>
          </a:p>
          <a:p>
            <a:pPr lvl="1"/>
            <a:r>
              <a:rPr lang="en-US" dirty="0"/>
              <a:t>These are the required elements, but if you need more to facilitate your product or story, please include them</a:t>
            </a:r>
          </a:p>
          <a:p>
            <a:r>
              <a:rPr lang="en-US" dirty="0"/>
              <a:t>Your presentation style (presence, clarity, organization) is also evaluated</a:t>
            </a:r>
          </a:p>
          <a:p>
            <a:pPr lvl="1"/>
            <a:r>
              <a:rPr lang="en-US" dirty="0"/>
              <a:t>5.1 presentation, 8 points</a:t>
            </a:r>
          </a:p>
          <a:p>
            <a:endParaRPr lang="en-US" dirty="0"/>
          </a:p>
          <a:p>
            <a:r>
              <a:rPr lang="en-US" dirty="0"/>
              <a:t>The mandatory slides should be integrated into the main story so that it’s cohesive and efficient</a:t>
            </a:r>
          </a:p>
          <a:p>
            <a:r>
              <a:rPr lang="en-US" dirty="0"/>
              <a:t>Hint: Providing the paper on time with a strong abstract will make it easier for judges to evaluate your work</a:t>
            </a:r>
          </a:p>
          <a:p>
            <a:pPr lvl="1"/>
            <a:endParaRPr lang="en-US" dirty="0"/>
          </a:p>
        </p:txBody>
      </p:sp>
      <p:sp>
        <p:nvSpPr>
          <p:cNvPr id="9" name="Text Placeholder 8">
            <a:extLst>
              <a:ext uri="{FF2B5EF4-FFF2-40B4-BE49-F238E27FC236}">
                <a16:creationId xmlns:a16="http://schemas.microsoft.com/office/drawing/2014/main" id="{4536BB6E-265A-5F38-5643-FDDD2461BD10}"/>
              </a:ext>
            </a:extLst>
          </p:cNvPr>
          <p:cNvSpPr>
            <a:spLocks noGrp="1"/>
          </p:cNvSpPr>
          <p:nvPr>
            <p:ph type="body" sz="quarter" idx="16"/>
          </p:nvPr>
        </p:nvSpPr>
        <p:spPr/>
        <p:txBody>
          <a:bodyPr/>
          <a:lstStyle/>
          <a:p>
            <a:endParaRPr lang="en-US"/>
          </a:p>
        </p:txBody>
      </p:sp>
      <p:sp>
        <p:nvSpPr>
          <p:cNvPr id="10" name="Text Placeholder 9">
            <a:extLst>
              <a:ext uri="{FF2B5EF4-FFF2-40B4-BE49-F238E27FC236}">
                <a16:creationId xmlns:a16="http://schemas.microsoft.com/office/drawing/2014/main" id="{17C123AC-D7D2-362D-939B-10CB24F6DA8C}"/>
              </a:ext>
            </a:extLst>
          </p:cNvPr>
          <p:cNvSpPr>
            <a:spLocks noGrp="1"/>
          </p:cNvSpPr>
          <p:nvPr>
            <p:ph type="body" sz="quarter" idx="17"/>
          </p:nvPr>
        </p:nvSpPr>
        <p:spPr/>
        <p:txBody>
          <a:bodyPr/>
          <a:lstStyle/>
          <a:p>
            <a:r>
              <a:rPr lang="en-US" dirty="0"/>
              <a:t>3 points are awarded based on earlier deliverables</a:t>
            </a:r>
          </a:p>
        </p:txBody>
      </p:sp>
    </p:spTree>
    <p:extLst>
      <p:ext uri="{BB962C8B-B14F-4D97-AF65-F5344CB8AC3E}">
        <p14:creationId xmlns:p14="http://schemas.microsoft.com/office/powerpoint/2010/main" val="19154732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C9AB-DDE1-776E-2F56-3242F43B0D78}"/>
              </a:ext>
            </a:extLst>
          </p:cNvPr>
          <p:cNvSpPr>
            <a:spLocks noGrp="1"/>
          </p:cNvSpPr>
          <p:nvPr>
            <p:ph type="title"/>
          </p:nvPr>
        </p:nvSpPr>
        <p:spPr/>
        <p:txBody>
          <a:bodyPr/>
          <a:lstStyle/>
          <a:p>
            <a:r>
              <a:rPr lang="en-US" dirty="0"/>
              <a:t>Mandatory Slides – 47 points</a:t>
            </a:r>
          </a:p>
        </p:txBody>
      </p:sp>
      <p:sp>
        <p:nvSpPr>
          <p:cNvPr id="3" name="Content Placeholder 2">
            <a:extLst>
              <a:ext uri="{FF2B5EF4-FFF2-40B4-BE49-F238E27FC236}">
                <a16:creationId xmlns:a16="http://schemas.microsoft.com/office/drawing/2014/main" id="{9C04B253-FF07-345E-BE4B-AA5CB0542F9D}"/>
              </a:ext>
            </a:extLst>
          </p:cNvPr>
          <p:cNvSpPr>
            <a:spLocks noGrp="1"/>
          </p:cNvSpPr>
          <p:nvPr>
            <p:ph sz="quarter" idx="15"/>
          </p:nvPr>
        </p:nvSpPr>
        <p:spPr>
          <a:xfrm>
            <a:off x="381740" y="1700376"/>
            <a:ext cx="11224474" cy="4929023"/>
          </a:xfrm>
        </p:spPr>
        <p:txBody>
          <a:bodyPr numCol="2"/>
          <a:lstStyle/>
          <a:p>
            <a:r>
              <a:rPr lang="en-US" dirty="0"/>
              <a:t>These charts should be incorporated in logical places throughout the briefing</a:t>
            </a:r>
          </a:p>
          <a:p>
            <a:r>
              <a:rPr lang="en-US" dirty="0"/>
              <a:t>Charts should not be in the order shown; there are specific locations recommended for some of them</a:t>
            </a:r>
          </a:p>
          <a:p>
            <a:r>
              <a:rPr lang="en-US" dirty="0"/>
              <a:t>Slides central to the story should naturally remain on screen long enough for the judges to understand &amp; evaluate how well they meet requirements, particularly 2.1, 2.2, and 3.2</a:t>
            </a:r>
          </a:p>
          <a:p>
            <a:r>
              <a:rPr lang="en-US" dirty="0"/>
              <a:t>Most of the others are intended to show you did the work and do not require going through details; they should average about a minute each</a:t>
            </a:r>
          </a:p>
          <a:p>
            <a:r>
              <a:rPr lang="en-US" dirty="0"/>
              <a:t>Include the category number &amp; name as on the charts; you may supplement or make them a subtitle</a:t>
            </a:r>
          </a:p>
          <a:p>
            <a:r>
              <a:rPr lang="en-US" dirty="0"/>
              <a:t>These are the required charts, but include more if needed to facilitate your story</a:t>
            </a:r>
          </a:p>
          <a:p>
            <a:endParaRPr lang="en-US" dirty="0"/>
          </a:p>
          <a:p>
            <a:pPr marL="0" indent="0">
              <a:buNone/>
            </a:pPr>
            <a:endParaRPr lang="en-US" dirty="0"/>
          </a:p>
          <a:p>
            <a:r>
              <a:rPr lang="en-US" dirty="0"/>
              <a:t>Charts</a:t>
            </a:r>
          </a:p>
          <a:p>
            <a:pPr lvl="1"/>
            <a:r>
              <a:rPr lang="en-US" dirty="0"/>
              <a:t>1.4 Advancing High-Value Missions, 5 points</a:t>
            </a:r>
          </a:p>
          <a:p>
            <a:pPr lvl="1"/>
            <a:r>
              <a:rPr lang="en-US" dirty="0"/>
              <a:t>2.1 Animation, 7 points</a:t>
            </a:r>
          </a:p>
          <a:p>
            <a:pPr lvl="1"/>
            <a:r>
              <a:rPr lang="en-US" dirty="0"/>
              <a:t>2.2 Storyboard, 7 points</a:t>
            </a:r>
          </a:p>
          <a:p>
            <a:pPr lvl="1"/>
            <a:r>
              <a:rPr lang="en-US" dirty="0"/>
              <a:t>2.3 Path to Preliminary Design Review (PDR), 4 points</a:t>
            </a:r>
          </a:p>
          <a:p>
            <a:pPr lvl="1"/>
            <a:r>
              <a:rPr lang="en-US" dirty="0"/>
              <a:t>2.4 Program Management Milestones, 4 points</a:t>
            </a:r>
          </a:p>
          <a:p>
            <a:pPr lvl="1"/>
            <a:r>
              <a:rPr lang="en-US" dirty="0"/>
              <a:t>3.2 Risks, 4 points</a:t>
            </a:r>
          </a:p>
          <a:p>
            <a:pPr lvl="1"/>
            <a:r>
              <a:rPr lang="en-US" dirty="0"/>
              <a:t>3.3 Data handling &amp; comms, 3 points</a:t>
            </a:r>
          </a:p>
          <a:p>
            <a:pPr lvl="1"/>
            <a:r>
              <a:rPr lang="en-US" dirty="0"/>
              <a:t>4.1 Innovative Concepts, 3 points</a:t>
            </a:r>
          </a:p>
          <a:p>
            <a:pPr lvl="1"/>
            <a:r>
              <a:rPr lang="en-US" dirty="0"/>
              <a:t>4.2 Tech Gap Assessment, 3 points</a:t>
            </a:r>
          </a:p>
          <a:p>
            <a:pPr lvl="1"/>
            <a:r>
              <a:rPr lang="en-US" dirty="0"/>
              <a:t>4.3 Biggest Challenges, 3 points</a:t>
            </a:r>
          </a:p>
          <a:p>
            <a:pPr lvl="1"/>
            <a:r>
              <a:rPr lang="en-US" dirty="0"/>
              <a:t>5.2 Paper, 4 points</a:t>
            </a:r>
          </a:p>
          <a:p>
            <a:pPr lvl="1"/>
            <a:r>
              <a:rPr lang="en-US" dirty="0"/>
              <a:t>Prototype (optional)</a:t>
            </a:r>
          </a:p>
          <a:p>
            <a:pPr lvl="1"/>
            <a:endParaRPr lang="en-US" dirty="0"/>
          </a:p>
          <a:p>
            <a:pPr lvl="1"/>
            <a:endParaRPr lang="en-US" dirty="0"/>
          </a:p>
        </p:txBody>
      </p:sp>
      <p:sp>
        <p:nvSpPr>
          <p:cNvPr id="4" name="Text Placeholder 3">
            <a:extLst>
              <a:ext uri="{FF2B5EF4-FFF2-40B4-BE49-F238E27FC236}">
                <a16:creationId xmlns:a16="http://schemas.microsoft.com/office/drawing/2014/main" id="{6A19FF6B-3989-A4B1-F0F3-5A5B9E599778}"/>
              </a:ext>
            </a:extLst>
          </p:cNvPr>
          <p:cNvSpPr>
            <a:spLocks noGrp="1"/>
          </p:cNvSpPr>
          <p:nvPr>
            <p:ph type="body" sz="quarter" idx="16"/>
          </p:nvPr>
        </p:nvSpPr>
        <p:spPr/>
        <p:txBody>
          <a:bodyPr/>
          <a:lstStyle/>
          <a:p>
            <a:r>
              <a:rPr lang="en-US" dirty="0"/>
              <a:t>They are “mandatory” to indicate that there should be slides matching these titles</a:t>
            </a:r>
          </a:p>
        </p:txBody>
      </p:sp>
    </p:spTree>
    <p:extLst>
      <p:ext uri="{BB962C8B-B14F-4D97-AF65-F5344CB8AC3E}">
        <p14:creationId xmlns:p14="http://schemas.microsoft.com/office/powerpoint/2010/main" val="1465413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2F3-B89B-A42D-7A11-FB48574C1055}"/>
              </a:ext>
            </a:extLst>
          </p:cNvPr>
          <p:cNvSpPr>
            <a:spLocks noGrp="1"/>
          </p:cNvSpPr>
          <p:nvPr>
            <p:ph type="title"/>
          </p:nvPr>
        </p:nvSpPr>
        <p:spPr/>
        <p:txBody>
          <a:bodyPr/>
          <a:lstStyle/>
          <a:p>
            <a:r>
              <a:rPr lang="en-US" dirty="0"/>
              <a:t>1.4 Advancing High Value Missions</a:t>
            </a:r>
          </a:p>
        </p:txBody>
      </p:sp>
      <p:sp>
        <p:nvSpPr>
          <p:cNvPr id="3" name="Content Placeholder 2">
            <a:extLst>
              <a:ext uri="{FF2B5EF4-FFF2-40B4-BE49-F238E27FC236}">
                <a16:creationId xmlns:a16="http://schemas.microsoft.com/office/drawing/2014/main" id="{1E88EBC1-0193-8626-2E1F-F4749E2E4CA2}"/>
              </a:ext>
            </a:extLst>
          </p:cNvPr>
          <p:cNvSpPr>
            <a:spLocks noGrp="1"/>
          </p:cNvSpPr>
          <p:nvPr>
            <p:ph sz="quarter" idx="15"/>
          </p:nvPr>
        </p:nvSpPr>
        <p:spPr/>
        <p:txBody>
          <a:bodyPr/>
          <a:lstStyle/>
          <a:p>
            <a:r>
              <a:rPr lang="en-US" dirty="0"/>
              <a:t>Would the proposed mission advance key priorities? Different references depending upon the track</a:t>
            </a:r>
          </a:p>
          <a:p>
            <a:pPr lvl="1"/>
            <a:r>
              <a:rPr lang="en-US" dirty="0"/>
              <a:t>For track 1 and track 3, do the students connect their proposed demonstration mission to the high-value missions identified by COSMIC?</a:t>
            </a:r>
          </a:p>
          <a:p>
            <a:pPr lvl="1"/>
            <a:r>
              <a:rPr lang="en-US" dirty="0"/>
              <a:t>For track 2, this will be updated with a relevant reference document by January 2026</a:t>
            </a:r>
          </a:p>
          <a:p>
            <a:pPr lvl="1"/>
            <a:r>
              <a:rPr lang="en-US" dirty="0"/>
              <a:t>For track 4, this will be updated with a relevant reference document by January 2026</a:t>
            </a:r>
          </a:p>
          <a:p>
            <a:endParaRPr lang="en-US" dirty="0"/>
          </a:p>
        </p:txBody>
      </p:sp>
      <p:sp>
        <p:nvSpPr>
          <p:cNvPr id="4" name="Text Placeholder 3">
            <a:extLst>
              <a:ext uri="{FF2B5EF4-FFF2-40B4-BE49-F238E27FC236}">
                <a16:creationId xmlns:a16="http://schemas.microsoft.com/office/drawing/2014/main" id="{A85BB4CC-3CE4-3AED-52AF-DEC1A6B892F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C90FB728-DD36-5FA9-2406-251254B848A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127162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5_Corporate Template_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8026583-1834-B949-AEC7-79A5F8B7D2BC}" vid="{F7416899-8D3B-3048-96B4-400CB714FDB3}"/>
    </a:ext>
  </a:extLst>
</a:theme>
</file>

<file path=ppt/theme/theme2.xml><?xml version="1.0" encoding="utf-8"?>
<a:theme xmlns:a="http://schemas.openxmlformats.org/drawingml/2006/main" name="7_Standard Title ">
  <a:themeElements>
    <a:clrScheme name="1">
      <a:dk1>
        <a:srgbClr val="000000"/>
      </a:dk1>
      <a:lt1>
        <a:srgbClr val="FFFFFF"/>
      </a:lt1>
      <a:dk2>
        <a:srgbClr val="6F6F6F"/>
      </a:dk2>
      <a:lt2>
        <a:srgbClr val="EEECE1"/>
      </a:lt2>
      <a:accent1>
        <a:srgbClr val="5E8AB3"/>
      </a:accent1>
      <a:accent2>
        <a:srgbClr val="9B7793"/>
      </a:accent2>
      <a:accent3>
        <a:srgbClr val="FF8F1C"/>
      </a:accent3>
      <a:accent4>
        <a:srgbClr val="FFC72C"/>
      </a:accent4>
      <a:accent5>
        <a:srgbClr val="4F868E"/>
      </a:accent5>
      <a:accent6>
        <a:srgbClr val="A3D65E"/>
      </a:accent6>
      <a:hlink>
        <a:srgbClr val="5E8AB3"/>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8026583-1834-B949-AEC7-79A5F8B7D2BC}" vid="{3EEB5A90-7022-1D41-8FB3-2994525087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7516fd4-df37-452e-933d-85e172dc1aab">
      <UserInfo>
        <DisplayName>Cydney W Eberhardt</DisplayName>
        <AccountId>410</AccountId>
        <AccountType/>
      </UserInfo>
      <UserInfo>
        <DisplayName>Parker Wishik</DisplayName>
        <AccountId>55</AccountId>
        <AccountType/>
      </UserInfo>
    </SharedWithUsers>
    <lcf76f155ced4ddcb4097134ff3c332f xmlns="6ce667f0-a615-4492-b73d-097bae858612">
      <Terms xmlns="http://schemas.microsoft.com/office/infopath/2007/PartnerControls"/>
    </lcf76f155ced4ddcb4097134ff3c332f>
    <TaxCatchAll xmlns="97516fd4-df37-452e-933d-85e172dc1aab" xsi:nil="true"/>
    <Notes xmlns="6ce667f0-a615-4492-b73d-097bae8586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50265B5501C7438958CBA5DBFAA634" ma:contentTypeVersion="17" ma:contentTypeDescription="Create a new document." ma:contentTypeScope="" ma:versionID="7b681dabfa1c031182d9da11704ef18b">
  <xsd:schema xmlns:xsd="http://www.w3.org/2001/XMLSchema" xmlns:xs="http://www.w3.org/2001/XMLSchema" xmlns:p="http://schemas.microsoft.com/office/2006/metadata/properties" xmlns:ns2="6ce667f0-a615-4492-b73d-097bae858612" xmlns:ns3="97516fd4-df37-452e-933d-85e172dc1aab" targetNamespace="http://schemas.microsoft.com/office/2006/metadata/properties" ma:root="true" ma:fieldsID="277b090957584c960c8bfc48b4ee3553" ns2:_="" ns3:_="">
    <xsd:import namespace="6ce667f0-a615-4492-b73d-097bae858612"/>
    <xsd:import namespace="97516fd4-df37-452e-933d-85e172dc1aab"/>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667f0-a615-4492-b73d-097bae8586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cafb212-bf30-4c1c-b910-2fbed67792c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Notes" ma:index="23" nillable="true" ma:displayName="Notes" ma:format="Dropdown" ma:internalName="Notes">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516fd4-df37-452e-933d-85e172dc1aa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a19c5f4-a316-4478-8f8f-da571ff64348}" ma:internalName="TaxCatchAll" ma:showField="CatchAllData" ma:web="97516fd4-df37-452e-933d-85e172dc1aa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6941D5-9B70-4FCF-8431-FD2C00B4DF13}">
  <ds:schemaRefs>
    <ds:schemaRef ds:uri="http://schemas.microsoft.com/sharepoint/v3/contenttype/forms"/>
  </ds:schemaRefs>
</ds:datastoreItem>
</file>

<file path=customXml/itemProps2.xml><?xml version="1.0" encoding="utf-8"?>
<ds:datastoreItem xmlns:ds="http://schemas.openxmlformats.org/officeDocument/2006/customXml" ds:itemID="{4561B769-D194-4AE7-9D3D-107ABC3B3746}">
  <ds:schemaRefs>
    <ds:schemaRef ds:uri="http://www.w3.org/XML/1998/namespace"/>
    <ds:schemaRef ds:uri="97516fd4-df37-452e-933d-85e172dc1aab"/>
    <ds:schemaRef ds:uri="http://schemas.microsoft.com/office/2006/metadata/properties"/>
    <ds:schemaRef ds:uri="6ce667f0-a615-4492-b73d-097bae858612"/>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F8057E68-6336-4173-92DB-6974870C4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e667f0-a615-4492-b73d-097bae858612"/>
    <ds:schemaRef ds:uri="97516fd4-df37-452e-933d-85e172dc1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2021_Aerospace_Template_16-9</Template>
  <TotalTime>20121</TotalTime>
  <Words>1601</Words>
  <Application>Microsoft Office PowerPoint</Application>
  <PresentationFormat>Widescreen</PresentationFormat>
  <Paragraphs>166</Paragraphs>
  <Slides>24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5_Corporate Template_Security Markings</vt:lpstr>
      <vt:lpstr>7_Standard Title </vt:lpstr>
      <vt:lpstr>Team Name, Institute: Full Name of Project</vt:lpstr>
      <vt:lpstr>Meta: Template Guidelines</vt:lpstr>
      <vt:lpstr>Meta: Briefing Guidelines</vt:lpstr>
      <vt:lpstr>Meta: Recommended Outline</vt:lpstr>
      <vt:lpstr>Executive Summary</vt:lpstr>
      <vt:lpstr>Team Overview</vt:lpstr>
      <vt:lpstr>Main Body – 50 points</vt:lpstr>
      <vt:lpstr>Mandatory Slides – 47 points</vt:lpstr>
      <vt:lpstr>1.4 Advancing High Value Missions</vt:lpstr>
      <vt:lpstr>2.1 Animation of Key Operating Sequence</vt:lpstr>
      <vt:lpstr>2.2 Storyboard of Complete Operation</vt:lpstr>
      <vt:lpstr>2.3 Path to PDR</vt:lpstr>
      <vt:lpstr>2.4 Program Management Milestones</vt:lpstr>
      <vt:lpstr>3.2 Risks</vt:lpstr>
      <vt:lpstr>3.3 Data Handling and Comms</vt:lpstr>
      <vt:lpstr>4.1 Most Innovative Concepts Considered</vt:lpstr>
      <vt:lpstr>4.2 Most Important Technology Gaps</vt:lpstr>
      <vt:lpstr>4.3 Biggest Challenges Encountered</vt:lpstr>
      <vt:lpstr>5.2 Paper</vt:lpstr>
      <vt:lpstr>Optional: Prototype</vt:lpstr>
      <vt:lpstr>Summary/ Conclusion/ Highlights</vt:lpstr>
      <vt:lpstr>Questions</vt:lpstr>
      <vt:lpstr>PowerPoint Presentation</vt:lpstr>
      <vt:lpstr>Backup: Digging into Details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Overview</dc:title>
  <dc:subject/>
  <dc:creator>Greg Richardson</dc:creator>
  <cp:keywords/>
  <dc:description/>
  <cp:lastModifiedBy>Rachel Ferrone</cp:lastModifiedBy>
  <cp:revision>6</cp:revision>
  <cp:lastPrinted>2023-06-08T11:58:39Z</cp:lastPrinted>
  <dcterms:created xsi:type="dcterms:W3CDTF">2022-01-07T19:15:08Z</dcterms:created>
  <dcterms:modified xsi:type="dcterms:W3CDTF">2025-09-18T18:15:45Z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0x0101002D50265B5501C7438958CBA5DBFAA634</vt:lpwstr>
  </property>
  <property fmtid="{D5CDD505-2E9C-101B-9397-08002B2CF9AE}" pid="3" name="_dlc_DocIdItemGuid">
    <vt:lpwstr>b2795d5c-0e71-4094-b422-25e34e9c6bf0</vt:lpwstr>
  </property>
  <property fmtid="{D5CDD505-2E9C-101B-9397-08002B2CF9AE}" pid="4" name="MediaServiceImageTags">
    <vt:lpwstr/>
  </property>
</Properties>
</file>